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0" r:id="rId15"/>
    <p:sldId id="291" r:id="rId16"/>
    <p:sldId id="284" r:id="rId17"/>
    <p:sldId id="285" r:id="rId18"/>
    <p:sldId id="286" r:id="rId19"/>
    <p:sldId id="287" r:id="rId20"/>
    <p:sldId id="288" r:id="rId21"/>
    <p:sldId id="292" r:id="rId22"/>
    <p:sldId id="293" r:id="rId23"/>
    <p:sldId id="295" r:id="rId24"/>
    <p:sldId id="296" r:id="rId25"/>
    <p:sldId id="294" r:id="rId26"/>
    <p:sldId id="276" r:id="rId27"/>
    <p:sldId id="260" r:id="rId28"/>
    <p:sldId id="261" r:id="rId29"/>
    <p:sldId id="262" r:id="rId30"/>
    <p:sldId id="263" r:id="rId31"/>
    <p:sldId id="264" r:id="rId32"/>
    <p:sldId id="265" r:id="rId33"/>
    <p:sldId id="269" r:id="rId34"/>
    <p:sldId id="266" r:id="rId35"/>
    <p:sldId id="267" r:id="rId36"/>
    <p:sldId id="268" r:id="rId37"/>
    <p:sldId id="270" r:id="rId38"/>
    <p:sldId id="271" r:id="rId39"/>
    <p:sldId id="272" r:id="rId40"/>
    <p:sldId id="297" r:id="rId41"/>
    <p:sldId id="298" r:id="rId42"/>
    <p:sldId id="289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FC00"/>
    <a:srgbClr val="FF8AD8"/>
    <a:srgbClr val="FFD966"/>
    <a:srgbClr val="0419FE"/>
    <a:srgbClr val="4472C4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1"/>
    <p:restoredTop sz="95400"/>
  </p:normalViewPr>
  <p:slideViewPr>
    <p:cSldViewPr snapToGrid="0" snapToObjects="1">
      <p:cViewPr>
        <p:scale>
          <a:sx n="44" d="100"/>
          <a:sy n="44" d="100"/>
        </p:scale>
        <p:origin x="231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2022/1/2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tiff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tiff"/><Relationship Id="rId2" Type="http://schemas.openxmlformats.org/officeDocument/2006/relationships/image" Target="../media/image56.jpe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33.jpeg"/><Relationship Id="rId5" Type="http://schemas.openxmlformats.org/officeDocument/2006/relationships/image" Target="../media/image59.jpe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tiff"/><Relationship Id="rId1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１章</a:t>
            </a:r>
          </a:p>
        </p:txBody>
      </p:sp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2902227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279500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280826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28082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28016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357809" y="3009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ドナー準位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20860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2441543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6977269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8704493" y="4225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8704492" y="366932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9000922" y="3517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9000922" y="40647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77687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6056241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447304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3116541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460556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3129793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460557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3129794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453930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3123167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467182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3136419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1E7A74D-2F05-2949-AB32-D4907982DC00}"/>
              </a:ext>
            </a:extLst>
          </p:cNvPr>
          <p:cNvSpPr>
            <a:spLocks noChangeAspect="1"/>
          </p:cNvSpPr>
          <p:nvPr/>
        </p:nvSpPr>
        <p:spPr>
          <a:xfrm>
            <a:off x="6482597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EDB98173-E9A6-7741-BF63-081A98B5441C}"/>
              </a:ext>
            </a:extLst>
          </p:cNvPr>
          <p:cNvSpPr>
            <a:spLocks noChangeAspect="1"/>
          </p:cNvSpPr>
          <p:nvPr/>
        </p:nvSpPr>
        <p:spPr>
          <a:xfrm>
            <a:off x="7171710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784C5909-BED3-A148-AED5-4D599A7CC45C}"/>
              </a:ext>
            </a:extLst>
          </p:cNvPr>
          <p:cNvSpPr>
            <a:spLocks noChangeAspect="1"/>
          </p:cNvSpPr>
          <p:nvPr/>
        </p:nvSpPr>
        <p:spPr>
          <a:xfrm>
            <a:off x="7840947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C1979534-20A7-5C43-BD86-E1F47EE789A9}"/>
              </a:ext>
            </a:extLst>
          </p:cNvPr>
          <p:cNvSpPr>
            <a:spLocks noChangeAspect="1"/>
          </p:cNvSpPr>
          <p:nvPr/>
        </p:nvSpPr>
        <p:spPr>
          <a:xfrm>
            <a:off x="6495849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3E8310B-3707-A646-8327-9152B9594774}"/>
              </a:ext>
            </a:extLst>
          </p:cNvPr>
          <p:cNvSpPr>
            <a:spLocks noChangeAspect="1"/>
          </p:cNvSpPr>
          <p:nvPr/>
        </p:nvSpPr>
        <p:spPr>
          <a:xfrm>
            <a:off x="7184962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2402355E-3E10-DC42-8B78-FBE6131FB576}"/>
              </a:ext>
            </a:extLst>
          </p:cNvPr>
          <p:cNvSpPr>
            <a:spLocks noChangeAspect="1"/>
          </p:cNvSpPr>
          <p:nvPr/>
        </p:nvSpPr>
        <p:spPr>
          <a:xfrm>
            <a:off x="7854199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8C2B505E-C0F5-FC48-8F14-C1CACE51D3DE}"/>
              </a:ext>
            </a:extLst>
          </p:cNvPr>
          <p:cNvSpPr>
            <a:spLocks noChangeAspect="1"/>
          </p:cNvSpPr>
          <p:nvPr/>
        </p:nvSpPr>
        <p:spPr>
          <a:xfrm>
            <a:off x="6495850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C887C26-DC93-EE4A-846A-F8AF77B2F79F}"/>
              </a:ext>
            </a:extLst>
          </p:cNvPr>
          <p:cNvSpPr>
            <a:spLocks noChangeAspect="1"/>
          </p:cNvSpPr>
          <p:nvPr/>
        </p:nvSpPr>
        <p:spPr>
          <a:xfrm>
            <a:off x="7184963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7ABE51AA-8D0A-2B4B-AC5C-0C2BF5D8CBE7}"/>
              </a:ext>
            </a:extLst>
          </p:cNvPr>
          <p:cNvSpPr>
            <a:spLocks noChangeAspect="1"/>
          </p:cNvSpPr>
          <p:nvPr/>
        </p:nvSpPr>
        <p:spPr>
          <a:xfrm>
            <a:off x="7854200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30632B3-E14F-AD40-B4ED-3EEC5569FEE2}"/>
              </a:ext>
            </a:extLst>
          </p:cNvPr>
          <p:cNvSpPr>
            <a:spLocks noChangeAspect="1"/>
          </p:cNvSpPr>
          <p:nvPr/>
        </p:nvSpPr>
        <p:spPr>
          <a:xfrm>
            <a:off x="6489223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680912B-0C40-424D-B136-FC7050CCE899}"/>
              </a:ext>
            </a:extLst>
          </p:cNvPr>
          <p:cNvSpPr>
            <a:spLocks noChangeAspect="1"/>
          </p:cNvSpPr>
          <p:nvPr/>
        </p:nvSpPr>
        <p:spPr>
          <a:xfrm>
            <a:off x="7178336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76F3FDD-5BE7-AD48-82A1-4ED557BF7B65}"/>
              </a:ext>
            </a:extLst>
          </p:cNvPr>
          <p:cNvSpPr>
            <a:spLocks noChangeAspect="1"/>
          </p:cNvSpPr>
          <p:nvPr/>
        </p:nvSpPr>
        <p:spPr>
          <a:xfrm>
            <a:off x="7847573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59E3A70D-774C-F544-986D-D930AAEA838C}"/>
              </a:ext>
            </a:extLst>
          </p:cNvPr>
          <p:cNvSpPr>
            <a:spLocks noChangeAspect="1"/>
          </p:cNvSpPr>
          <p:nvPr/>
        </p:nvSpPr>
        <p:spPr>
          <a:xfrm>
            <a:off x="6502475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8D7A155-95C9-2D40-A8B5-E9EDD6C86CBA}"/>
              </a:ext>
            </a:extLst>
          </p:cNvPr>
          <p:cNvSpPr>
            <a:spLocks noChangeAspect="1"/>
          </p:cNvSpPr>
          <p:nvPr/>
        </p:nvSpPr>
        <p:spPr>
          <a:xfrm>
            <a:off x="7191588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2D7859A-6135-DB44-BEF7-CEA04440471D}"/>
              </a:ext>
            </a:extLst>
          </p:cNvPr>
          <p:cNvSpPr>
            <a:spLocks noChangeAspect="1"/>
          </p:cNvSpPr>
          <p:nvPr/>
        </p:nvSpPr>
        <p:spPr>
          <a:xfrm>
            <a:off x="7860825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8D92395-FBEC-5C44-9D1E-65F8FA46054C}"/>
              </a:ext>
            </a:extLst>
          </p:cNvPr>
          <p:cNvCxnSpPr/>
          <p:nvPr/>
        </p:nvCxnSpPr>
        <p:spPr>
          <a:xfrm>
            <a:off x="3776873" y="4174435"/>
            <a:ext cx="2279368" cy="0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B25BC86-0F0D-AF4F-81C5-A681900AD13B}"/>
              </a:ext>
            </a:extLst>
          </p:cNvPr>
          <p:cNvSpPr txBox="1"/>
          <p:nvPr/>
        </p:nvSpPr>
        <p:spPr>
          <a:xfrm>
            <a:off x="4285615" y="41911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空乏層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DB7A20-8D41-2344-8D2A-852B81F3970F}"/>
              </a:ext>
            </a:extLst>
          </p:cNvPr>
          <p:cNvSpPr txBox="1"/>
          <p:nvPr/>
        </p:nvSpPr>
        <p:spPr>
          <a:xfrm>
            <a:off x="1135247" y="361176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n</a:t>
            </a:r>
            <a:r>
              <a:rPr kumimoji="1" lang="ja-JP" altLang="en-US" sz="2800" b="1"/>
              <a:t>型半導体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ACF3600-A394-EE47-AC85-728AF0C025F2}"/>
              </a:ext>
            </a:extLst>
          </p:cNvPr>
          <p:cNvSpPr txBox="1"/>
          <p:nvPr/>
        </p:nvSpPr>
        <p:spPr>
          <a:xfrm>
            <a:off x="6857280" y="37473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p</a:t>
            </a:r>
            <a:r>
              <a:rPr kumimoji="1" lang="ja-JP" altLang="en-US" sz="2800" b="1"/>
              <a:t>型半導体</a:t>
            </a:r>
          </a:p>
        </p:txBody>
      </p:sp>
    </p:spTree>
    <p:extLst>
      <p:ext uri="{BB962C8B-B14F-4D97-AF65-F5344CB8AC3E}">
        <p14:creationId xmlns:p14="http://schemas.microsoft.com/office/powerpoint/2010/main" val="16266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9A8B3D-66EE-214A-990D-EBFE58369DE0}"/>
              </a:ext>
            </a:extLst>
          </p:cNvPr>
          <p:cNvSpPr/>
          <p:nvPr/>
        </p:nvSpPr>
        <p:spPr>
          <a:xfrm>
            <a:off x="596347" y="2371595"/>
            <a:ext cx="10091865" cy="32141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431235" y="854766"/>
            <a:ext cx="8432090" cy="304137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10230044" y="176426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10230043" y="1207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10526473" y="10559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10526473" y="16031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3F588F-2072-C048-91C7-275681ECDC98}"/>
              </a:ext>
            </a:extLst>
          </p:cNvPr>
          <p:cNvCxnSpPr/>
          <p:nvPr/>
        </p:nvCxnSpPr>
        <p:spPr>
          <a:xfrm>
            <a:off x="3180522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B5F14B2-EEF8-0E43-957D-558C12825F63}"/>
              </a:ext>
            </a:extLst>
          </p:cNvPr>
          <p:cNvCxnSpPr/>
          <p:nvPr/>
        </p:nvCxnSpPr>
        <p:spPr>
          <a:xfrm>
            <a:off x="8004313" y="854766"/>
            <a:ext cx="0" cy="3041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EB49FAEA-7243-2741-B365-2BF88F0B4D99}"/>
              </a:ext>
            </a:extLst>
          </p:cNvPr>
          <p:cNvSpPr>
            <a:spLocks noChangeAspect="1"/>
          </p:cNvSpPr>
          <p:nvPr/>
        </p:nvSpPr>
        <p:spPr>
          <a:xfrm>
            <a:off x="1758191" y="124141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8CB0294-FC0E-0049-A446-68E6865A0A95}"/>
              </a:ext>
            </a:extLst>
          </p:cNvPr>
          <p:cNvSpPr>
            <a:spLocks noChangeAspect="1"/>
          </p:cNvSpPr>
          <p:nvPr/>
        </p:nvSpPr>
        <p:spPr>
          <a:xfrm>
            <a:off x="2228643" y="123478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01AA7A46-2CA5-AC4D-94ED-C7C7A84D3806}"/>
              </a:ext>
            </a:extLst>
          </p:cNvPr>
          <p:cNvSpPr>
            <a:spLocks noChangeAspect="1"/>
          </p:cNvSpPr>
          <p:nvPr/>
        </p:nvSpPr>
        <p:spPr>
          <a:xfrm>
            <a:off x="2679219" y="122816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0D33329-CC36-FC43-B5E4-1FEF10253263}"/>
              </a:ext>
            </a:extLst>
          </p:cNvPr>
          <p:cNvSpPr>
            <a:spLocks noChangeAspect="1"/>
          </p:cNvSpPr>
          <p:nvPr/>
        </p:nvSpPr>
        <p:spPr>
          <a:xfrm>
            <a:off x="1771443" y="222870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7D4B89E-185D-554F-9DD6-C43A21320FCA}"/>
              </a:ext>
            </a:extLst>
          </p:cNvPr>
          <p:cNvSpPr>
            <a:spLocks noChangeAspect="1"/>
          </p:cNvSpPr>
          <p:nvPr/>
        </p:nvSpPr>
        <p:spPr>
          <a:xfrm>
            <a:off x="2241895" y="22220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251FB9F7-F388-284F-B760-2295FA4CE232}"/>
              </a:ext>
            </a:extLst>
          </p:cNvPr>
          <p:cNvSpPr>
            <a:spLocks noChangeAspect="1"/>
          </p:cNvSpPr>
          <p:nvPr/>
        </p:nvSpPr>
        <p:spPr>
          <a:xfrm>
            <a:off x="2692471" y="221545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887C7A0-8FF1-1141-938F-3D580E0CDF09}"/>
              </a:ext>
            </a:extLst>
          </p:cNvPr>
          <p:cNvSpPr>
            <a:spLocks noChangeAspect="1"/>
          </p:cNvSpPr>
          <p:nvPr/>
        </p:nvSpPr>
        <p:spPr>
          <a:xfrm>
            <a:off x="1771444" y="33220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B13CDEC-6705-DF42-A8E7-360FDD0ABC48}"/>
              </a:ext>
            </a:extLst>
          </p:cNvPr>
          <p:cNvSpPr>
            <a:spLocks noChangeAspect="1"/>
          </p:cNvSpPr>
          <p:nvPr/>
        </p:nvSpPr>
        <p:spPr>
          <a:xfrm>
            <a:off x="2241896" y="331538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4E4F702-AD88-0449-A00F-63C719E50007}"/>
              </a:ext>
            </a:extLst>
          </p:cNvPr>
          <p:cNvSpPr>
            <a:spLocks noChangeAspect="1"/>
          </p:cNvSpPr>
          <p:nvPr/>
        </p:nvSpPr>
        <p:spPr>
          <a:xfrm>
            <a:off x="2692472" y="330875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9DBCC2FA-FA2E-CE4E-8828-5A61B69436FC}"/>
              </a:ext>
            </a:extLst>
          </p:cNvPr>
          <p:cNvSpPr>
            <a:spLocks noChangeAspect="1"/>
          </p:cNvSpPr>
          <p:nvPr/>
        </p:nvSpPr>
        <p:spPr>
          <a:xfrm>
            <a:off x="1764817" y="275878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CC97048C-C839-0549-B6CF-9EAF0B595D14}"/>
              </a:ext>
            </a:extLst>
          </p:cNvPr>
          <p:cNvSpPr>
            <a:spLocks noChangeAspect="1"/>
          </p:cNvSpPr>
          <p:nvPr/>
        </p:nvSpPr>
        <p:spPr>
          <a:xfrm>
            <a:off x="2235269" y="2752162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5099047-4148-D343-B1F4-BE072AA4BA37}"/>
              </a:ext>
            </a:extLst>
          </p:cNvPr>
          <p:cNvSpPr>
            <a:spLocks noChangeAspect="1"/>
          </p:cNvSpPr>
          <p:nvPr/>
        </p:nvSpPr>
        <p:spPr>
          <a:xfrm>
            <a:off x="2685845" y="27455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8B624DE-130F-104C-B3CF-8B8EAD5FB7C0}"/>
              </a:ext>
            </a:extLst>
          </p:cNvPr>
          <p:cNvSpPr>
            <a:spLocks noChangeAspect="1"/>
          </p:cNvSpPr>
          <p:nvPr/>
        </p:nvSpPr>
        <p:spPr>
          <a:xfrm>
            <a:off x="1778069" y="1738369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4F8A5069-4083-614F-A08F-57E7C356B902}"/>
              </a:ext>
            </a:extLst>
          </p:cNvPr>
          <p:cNvSpPr>
            <a:spLocks noChangeAspect="1"/>
          </p:cNvSpPr>
          <p:nvPr/>
        </p:nvSpPr>
        <p:spPr>
          <a:xfrm>
            <a:off x="2248521" y="17317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23DB496-3731-DC45-A1F1-63B696D0792C}"/>
              </a:ext>
            </a:extLst>
          </p:cNvPr>
          <p:cNvSpPr>
            <a:spLocks noChangeAspect="1"/>
          </p:cNvSpPr>
          <p:nvPr/>
        </p:nvSpPr>
        <p:spPr>
          <a:xfrm>
            <a:off x="2699097" y="17251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A994ADB5-777B-9848-A521-FF4894937151}"/>
              </a:ext>
            </a:extLst>
          </p:cNvPr>
          <p:cNvSpPr>
            <a:spLocks noChangeAspect="1"/>
          </p:cNvSpPr>
          <p:nvPr/>
        </p:nvSpPr>
        <p:spPr>
          <a:xfrm>
            <a:off x="8371032" y="125466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52D189C-D68D-F841-A4BC-AC32F2F9BAE7}"/>
              </a:ext>
            </a:extLst>
          </p:cNvPr>
          <p:cNvSpPr>
            <a:spLocks noChangeAspect="1"/>
          </p:cNvSpPr>
          <p:nvPr/>
        </p:nvSpPr>
        <p:spPr>
          <a:xfrm>
            <a:off x="8841484" y="124804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AE7BA0C-BA71-3D4A-9146-8520E6BA634D}"/>
              </a:ext>
            </a:extLst>
          </p:cNvPr>
          <p:cNvSpPr>
            <a:spLocks noChangeAspect="1"/>
          </p:cNvSpPr>
          <p:nvPr/>
        </p:nvSpPr>
        <p:spPr>
          <a:xfrm>
            <a:off x="9292060" y="124141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28FFDED5-2B12-FD4B-B342-77066DA56B45}"/>
              </a:ext>
            </a:extLst>
          </p:cNvPr>
          <p:cNvSpPr>
            <a:spLocks noChangeAspect="1"/>
          </p:cNvSpPr>
          <p:nvPr/>
        </p:nvSpPr>
        <p:spPr>
          <a:xfrm>
            <a:off x="8384284" y="2241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FFDCD402-2FDD-D846-90FA-292A1FE93D8A}"/>
              </a:ext>
            </a:extLst>
          </p:cNvPr>
          <p:cNvSpPr>
            <a:spLocks noChangeAspect="1"/>
          </p:cNvSpPr>
          <p:nvPr/>
        </p:nvSpPr>
        <p:spPr>
          <a:xfrm>
            <a:off x="8854736" y="223532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07ABC8B-F040-EB46-8FEA-E3527B4AF867}"/>
              </a:ext>
            </a:extLst>
          </p:cNvPr>
          <p:cNvSpPr>
            <a:spLocks noChangeAspect="1"/>
          </p:cNvSpPr>
          <p:nvPr/>
        </p:nvSpPr>
        <p:spPr>
          <a:xfrm>
            <a:off x="9305312" y="22287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CD22F3DB-0328-3D49-9107-888378F1BB76}"/>
              </a:ext>
            </a:extLst>
          </p:cNvPr>
          <p:cNvSpPr>
            <a:spLocks noChangeAspect="1"/>
          </p:cNvSpPr>
          <p:nvPr/>
        </p:nvSpPr>
        <p:spPr>
          <a:xfrm>
            <a:off x="8384285" y="33352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20D0E279-336C-FA46-8DA5-1F489803C2AC}"/>
              </a:ext>
            </a:extLst>
          </p:cNvPr>
          <p:cNvSpPr>
            <a:spLocks noChangeAspect="1"/>
          </p:cNvSpPr>
          <p:nvPr/>
        </p:nvSpPr>
        <p:spPr>
          <a:xfrm>
            <a:off x="8854737" y="33286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44CFE91-E4A2-6A40-B13C-1D3B30D7FC06}"/>
              </a:ext>
            </a:extLst>
          </p:cNvPr>
          <p:cNvSpPr>
            <a:spLocks noChangeAspect="1"/>
          </p:cNvSpPr>
          <p:nvPr/>
        </p:nvSpPr>
        <p:spPr>
          <a:xfrm>
            <a:off x="9305313" y="33220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B5FEEFB-4C5C-3B49-9A8B-00731BDDC9AF}"/>
              </a:ext>
            </a:extLst>
          </p:cNvPr>
          <p:cNvSpPr>
            <a:spLocks noChangeAspect="1"/>
          </p:cNvSpPr>
          <p:nvPr/>
        </p:nvSpPr>
        <p:spPr>
          <a:xfrm>
            <a:off x="8377658" y="27720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37D6E863-D5BD-B34B-8F0F-135BDDFA347C}"/>
              </a:ext>
            </a:extLst>
          </p:cNvPr>
          <p:cNvSpPr>
            <a:spLocks noChangeAspect="1"/>
          </p:cNvSpPr>
          <p:nvPr/>
        </p:nvSpPr>
        <p:spPr>
          <a:xfrm>
            <a:off x="8848110" y="276541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21A0B32-13D6-4840-A24F-BCF0BFA056DA}"/>
              </a:ext>
            </a:extLst>
          </p:cNvPr>
          <p:cNvSpPr>
            <a:spLocks noChangeAspect="1"/>
          </p:cNvSpPr>
          <p:nvPr/>
        </p:nvSpPr>
        <p:spPr>
          <a:xfrm>
            <a:off x="9298686" y="27587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C8C8B913-3348-0F48-9CF7-5492DB71D056}"/>
              </a:ext>
            </a:extLst>
          </p:cNvPr>
          <p:cNvSpPr>
            <a:spLocks noChangeAspect="1"/>
          </p:cNvSpPr>
          <p:nvPr/>
        </p:nvSpPr>
        <p:spPr>
          <a:xfrm>
            <a:off x="8390910" y="175162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9D406E3-FC9B-2940-B278-FD0EAEEFBF6D}"/>
              </a:ext>
            </a:extLst>
          </p:cNvPr>
          <p:cNvSpPr>
            <a:spLocks noChangeAspect="1"/>
          </p:cNvSpPr>
          <p:nvPr/>
        </p:nvSpPr>
        <p:spPr>
          <a:xfrm>
            <a:off x="8861362" y="174499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A733791-E438-8447-83B7-AE45B4DD032E}"/>
              </a:ext>
            </a:extLst>
          </p:cNvPr>
          <p:cNvSpPr>
            <a:spLocks noChangeAspect="1"/>
          </p:cNvSpPr>
          <p:nvPr/>
        </p:nvSpPr>
        <p:spPr>
          <a:xfrm>
            <a:off x="9311938" y="173837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63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page6image109404080">
            <a:extLst>
              <a:ext uri="{FF2B5EF4-FFF2-40B4-BE49-F238E27FC236}">
                <a16:creationId xmlns:a16="http://schemas.microsoft.com/office/drawing/2014/main" id="{62F50F4A-E0D2-C74E-8C7E-019B17E9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0" y="1172818"/>
            <a:ext cx="117467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7687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AAFDAB96-F4F9-F348-9536-8CFE3F313ECE}"/>
              </a:ext>
            </a:extLst>
          </p:cNvPr>
          <p:cNvSpPr>
            <a:spLocks noChangeAspect="1"/>
          </p:cNvSpPr>
          <p:nvPr/>
        </p:nvSpPr>
        <p:spPr>
          <a:xfrm>
            <a:off x="107687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7687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7687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2574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6D896C40-8F61-A54F-B159-6A70E4CF9414}"/>
              </a:ext>
            </a:extLst>
          </p:cNvPr>
          <p:cNvSpPr>
            <a:spLocks noChangeAspect="1"/>
          </p:cNvSpPr>
          <p:nvPr/>
        </p:nvSpPr>
        <p:spPr>
          <a:xfrm>
            <a:off x="212574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25741" y="2819201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2574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7461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C4063645-1BC4-BA40-9643-437814FA422A}"/>
              </a:ext>
            </a:extLst>
          </p:cNvPr>
          <p:cNvSpPr>
            <a:spLocks noChangeAspect="1"/>
          </p:cNvSpPr>
          <p:nvPr/>
        </p:nvSpPr>
        <p:spPr>
          <a:xfrm>
            <a:off x="317461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7460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7460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23477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16135B35-AD77-BA4E-8ACC-2B78B655335A}"/>
              </a:ext>
            </a:extLst>
          </p:cNvPr>
          <p:cNvSpPr>
            <a:spLocks noChangeAspect="1"/>
          </p:cNvSpPr>
          <p:nvPr/>
        </p:nvSpPr>
        <p:spPr>
          <a:xfrm>
            <a:off x="4223476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23475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23475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72341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8BD30BC-133F-8A4D-AF77-6D8E298911DA}"/>
              </a:ext>
            </a:extLst>
          </p:cNvPr>
          <p:cNvSpPr>
            <a:spLocks noChangeAspect="1"/>
          </p:cNvSpPr>
          <p:nvPr/>
        </p:nvSpPr>
        <p:spPr>
          <a:xfrm>
            <a:off x="5272340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72339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72339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21203" y="6856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49099E5F-E834-3046-9118-A89CAEE6E356}"/>
              </a:ext>
            </a:extLst>
          </p:cNvPr>
          <p:cNvSpPr>
            <a:spLocks noChangeAspect="1"/>
          </p:cNvSpPr>
          <p:nvPr/>
        </p:nvSpPr>
        <p:spPr>
          <a:xfrm>
            <a:off x="6321202" y="17524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21201" y="28192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21201" y="3886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08856" y="24810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9CDE515F-B26F-5F40-901A-546A7F614BB7}"/>
              </a:ext>
            </a:extLst>
          </p:cNvPr>
          <p:cNvSpPr>
            <a:spLocks noChangeAspect="1"/>
          </p:cNvSpPr>
          <p:nvPr/>
        </p:nvSpPr>
        <p:spPr>
          <a:xfrm>
            <a:off x="4747907" y="1219001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ADB0DA4-D652-8E4D-93F4-B16E8CFE8ADA}"/>
              </a:ext>
            </a:extLst>
          </p:cNvPr>
          <p:cNvCxnSpPr>
            <a:cxnSpLocks/>
          </p:cNvCxnSpPr>
          <p:nvPr/>
        </p:nvCxnSpPr>
        <p:spPr>
          <a:xfrm flipV="1">
            <a:off x="3833714" y="1722920"/>
            <a:ext cx="181881" cy="95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4041591" y="1604641"/>
            <a:ext cx="706315" cy="1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0F8692DC-E0CD-F449-B35B-EE0DB713831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688322" y="2677545"/>
            <a:ext cx="1145392" cy="23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DE61274-173C-2948-B659-D99FA14FCB4B}"/>
              </a:ext>
            </a:extLst>
          </p:cNvPr>
          <p:cNvSpPr txBox="1"/>
          <p:nvPr/>
        </p:nvSpPr>
        <p:spPr>
          <a:xfrm>
            <a:off x="5429865" y="13447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格子間原子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268784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C6BBEFF9-E55C-FC44-8C63-95ED0210B700}"/>
              </a:ext>
            </a:extLst>
          </p:cNvPr>
          <p:cNvSpPr>
            <a:spLocks noChangeAspect="1"/>
          </p:cNvSpPr>
          <p:nvPr/>
        </p:nvSpPr>
        <p:spPr>
          <a:xfrm>
            <a:off x="109480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DF53CE50-7F19-6548-9793-AD8B84E92242}"/>
              </a:ext>
            </a:extLst>
          </p:cNvPr>
          <p:cNvSpPr>
            <a:spLocks noChangeAspect="1"/>
          </p:cNvSpPr>
          <p:nvPr/>
        </p:nvSpPr>
        <p:spPr>
          <a:xfrm>
            <a:off x="109480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0E6EF32-B348-AD4A-BF44-7F7EF23F8B4A}"/>
              </a:ext>
            </a:extLst>
          </p:cNvPr>
          <p:cNvSpPr>
            <a:spLocks noChangeAspect="1"/>
          </p:cNvSpPr>
          <p:nvPr/>
        </p:nvSpPr>
        <p:spPr>
          <a:xfrm>
            <a:off x="109480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C2AC6E4-4098-2E40-A8BB-1EDF0046C4EE}"/>
              </a:ext>
            </a:extLst>
          </p:cNvPr>
          <p:cNvSpPr>
            <a:spLocks noChangeAspect="1"/>
          </p:cNvSpPr>
          <p:nvPr/>
        </p:nvSpPr>
        <p:spPr>
          <a:xfrm>
            <a:off x="214367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26D12D8-08E5-4F49-883A-F9560277B7B2}"/>
              </a:ext>
            </a:extLst>
          </p:cNvPr>
          <p:cNvSpPr>
            <a:spLocks noChangeAspect="1"/>
          </p:cNvSpPr>
          <p:nvPr/>
        </p:nvSpPr>
        <p:spPr>
          <a:xfrm>
            <a:off x="2143670" y="3984613"/>
            <a:ext cx="659105" cy="6591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8660515-AF79-C64D-9AED-9DBD9E189CF3}"/>
              </a:ext>
            </a:extLst>
          </p:cNvPr>
          <p:cNvSpPr>
            <a:spLocks noChangeAspect="1"/>
          </p:cNvSpPr>
          <p:nvPr/>
        </p:nvSpPr>
        <p:spPr>
          <a:xfrm>
            <a:off x="214367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452D1EE6-2411-1C43-82FE-317378975BA0}"/>
              </a:ext>
            </a:extLst>
          </p:cNvPr>
          <p:cNvSpPr>
            <a:spLocks noChangeAspect="1"/>
          </p:cNvSpPr>
          <p:nvPr/>
        </p:nvSpPr>
        <p:spPr>
          <a:xfrm>
            <a:off x="319253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1497CC8A-8CC4-FE4C-A071-2FE094EB9196}"/>
              </a:ext>
            </a:extLst>
          </p:cNvPr>
          <p:cNvSpPr>
            <a:spLocks noChangeAspect="1"/>
          </p:cNvSpPr>
          <p:nvPr/>
        </p:nvSpPr>
        <p:spPr>
          <a:xfrm>
            <a:off x="319253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B289886D-3784-CC40-AB05-EE4925BD6EC0}"/>
              </a:ext>
            </a:extLst>
          </p:cNvPr>
          <p:cNvSpPr>
            <a:spLocks noChangeAspect="1"/>
          </p:cNvSpPr>
          <p:nvPr/>
        </p:nvSpPr>
        <p:spPr>
          <a:xfrm>
            <a:off x="319253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E68E4AD-6352-C046-9B83-B3DE748603EF}"/>
              </a:ext>
            </a:extLst>
          </p:cNvPr>
          <p:cNvSpPr>
            <a:spLocks noChangeAspect="1"/>
          </p:cNvSpPr>
          <p:nvPr/>
        </p:nvSpPr>
        <p:spPr>
          <a:xfrm>
            <a:off x="4241404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4BDB8EE-D7E5-1442-A274-4E5FCC5D5399}"/>
              </a:ext>
            </a:extLst>
          </p:cNvPr>
          <p:cNvSpPr>
            <a:spLocks noChangeAspect="1"/>
          </p:cNvSpPr>
          <p:nvPr/>
        </p:nvSpPr>
        <p:spPr>
          <a:xfrm>
            <a:off x="4241404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8F34A3-E4A3-5749-AEDE-C77E0032AB39}"/>
              </a:ext>
            </a:extLst>
          </p:cNvPr>
          <p:cNvSpPr>
            <a:spLocks noChangeAspect="1"/>
          </p:cNvSpPr>
          <p:nvPr/>
        </p:nvSpPr>
        <p:spPr>
          <a:xfrm>
            <a:off x="4241404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2F91CB9-0873-B04F-80A8-D920F05861FB}"/>
              </a:ext>
            </a:extLst>
          </p:cNvPr>
          <p:cNvSpPr>
            <a:spLocks noChangeAspect="1"/>
          </p:cNvSpPr>
          <p:nvPr/>
        </p:nvSpPr>
        <p:spPr>
          <a:xfrm>
            <a:off x="5290268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EDA8E18-1BEC-1F4B-B1E9-5C3529179313}"/>
              </a:ext>
            </a:extLst>
          </p:cNvPr>
          <p:cNvSpPr>
            <a:spLocks noChangeAspect="1"/>
          </p:cNvSpPr>
          <p:nvPr/>
        </p:nvSpPr>
        <p:spPr>
          <a:xfrm>
            <a:off x="5290268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1458A3B-260E-7544-98C0-FC3F5AE44D00}"/>
              </a:ext>
            </a:extLst>
          </p:cNvPr>
          <p:cNvSpPr>
            <a:spLocks noChangeAspect="1"/>
          </p:cNvSpPr>
          <p:nvPr/>
        </p:nvSpPr>
        <p:spPr>
          <a:xfrm>
            <a:off x="5290268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25F738F6-A9E9-D940-9679-1EB7F737D474}"/>
              </a:ext>
            </a:extLst>
          </p:cNvPr>
          <p:cNvSpPr>
            <a:spLocks noChangeAspect="1"/>
          </p:cNvSpPr>
          <p:nvPr/>
        </p:nvSpPr>
        <p:spPr>
          <a:xfrm>
            <a:off x="6339130" y="29178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33C7848-82DB-2A41-AEFF-4335E684C568}"/>
              </a:ext>
            </a:extLst>
          </p:cNvPr>
          <p:cNvSpPr>
            <a:spLocks noChangeAspect="1"/>
          </p:cNvSpPr>
          <p:nvPr/>
        </p:nvSpPr>
        <p:spPr>
          <a:xfrm>
            <a:off x="6339130" y="39846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00F22C8D-5C48-FF4D-B7D8-D78C44A406C0}"/>
              </a:ext>
            </a:extLst>
          </p:cNvPr>
          <p:cNvSpPr>
            <a:spLocks noChangeAspect="1"/>
          </p:cNvSpPr>
          <p:nvPr/>
        </p:nvSpPr>
        <p:spPr>
          <a:xfrm>
            <a:off x="6339130" y="50514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129BC7-45B8-464E-A855-3B083FC4BA8C}"/>
              </a:ext>
            </a:extLst>
          </p:cNvPr>
          <p:cNvSpPr txBox="1"/>
          <p:nvPr/>
        </p:nvSpPr>
        <p:spPr>
          <a:xfrm>
            <a:off x="1239207" y="36349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原子空孔</a:t>
            </a:r>
            <a:endParaRPr kumimoji="1" lang="ja-JP" altLang="en-US" sz="2000" b="1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F2774B1-19D5-0F4F-8944-E82D901CDE0B}"/>
              </a:ext>
            </a:extLst>
          </p:cNvPr>
          <p:cNvCxnSpPr>
            <a:cxnSpLocks/>
          </p:cNvCxnSpPr>
          <p:nvPr/>
        </p:nvCxnSpPr>
        <p:spPr>
          <a:xfrm flipV="1">
            <a:off x="2625165" y="2441264"/>
            <a:ext cx="567371" cy="438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C334D7D1-0A84-6C49-8EBB-AFE85203F7C9}"/>
              </a:ext>
            </a:extLst>
          </p:cNvPr>
          <p:cNvSpPr>
            <a:spLocks noChangeAspect="1"/>
          </p:cNvSpPr>
          <p:nvPr/>
        </p:nvSpPr>
        <p:spPr>
          <a:xfrm>
            <a:off x="319253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587DC2F0-2BD4-374A-8938-6CECCD2E81FB}"/>
              </a:ext>
            </a:extLst>
          </p:cNvPr>
          <p:cNvSpPr>
            <a:spLocks noChangeAspect="1"/>
          </p:cNvSpPr>
          <p:nvPr/>
        </p:nvSpPr>
        <p:spPr>
          <a:xfrm>
            <a:off x="4241402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581D8D73-04F1-F94F-84A3-C1659E31B464}"/>
              </a:ext>
            </a:extLst>
          </p:cNvPr>
          <p:cNvSpPr>
            <a:spLocks noChangeAspect="1"/>
          </p:cNvSpPr>
          <p:nvPr/>
        </p:nvSpPr>
        <p:spPr>
          <a:xfrm>
            <a:off x="5290266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704278B4-9CC1-E34A-87BE-0F216C73559A}"/>
              </a:ext>
            </a:extLst>
          </p:cNvPr>
          <p:cNvSpPr>
            <a:spLocks noChangeAspect="1"/>
          </p:cNvSpPr>
          <p:nvPr/>
        </p:nvSpPr>
        <p:spPr>
          <a:xfrm>
            <a:off x="6339128" y="1851013"/>
            <a:ext cx="659105" cy="659105"/>
          </a:xfrm>
          <a:prstGeom prst="ellips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9C2C1D81-00FD-C844-B240-6714CBB424AB}"/>
              </a:ext>
            </a:extLst>
          </p:cNvPr>
          <p:cNvCxnSpPr>
            <a:cxnSpLocks/>
          </p:cNvCxnSpPr>
          <p:nvPr/>
        </p:nvCxnSpPr>
        <p:spPr>
          <a:xfrm flipV="1">
            <a:off x="2491626" y="3561165"/>
            <a:ext cx="1" cy="40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151745E-3A60-4145-8107-753E174DCDBF}"/>
              </a:ext>
            </a:extLst>
          </p:cNvPr>
          <p:cNvSpPr txBox="1"/>
          <p:nvPr/>
        </p:nvSpPr>
        <p:spPr>
          <a:xfrm>
            <a:off x="2470514" y="14971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結晶表面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64917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page7image2698813616">
            <a:extLst>
              <a:ext uri="{FF2B5EF4-FFF2-40B4-BE49-F238E27FC236}">
                <a16:creationId xmlns:a16="http://schemas.microsoft.com/office/drawing/2014/main" id="{2402570B-04CF-C543-8132-C6DE403D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98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page24image46065616">
            <a:extLst>
              <a:ext uri="{FF2B5EF4-FFF2-40B4-BE49-F238E27FC236}">
                <a16:creationId xmlns:a16="http://schemas.microsoft.com/office/drawing/2014/main" id="{72AD0299-EDE4-F04B-BE97-C1D090CC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047460"/>
            <a:ext cx="8454886" cy="34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page51image327682688">
            <a:extLst>
              <a:ext uri="{FF2B5EF4-FFF2-40B4-BE49-F238E27FC236}">
                <a16:creationId xmlns:a16="http://schemas.microsoft.com/office/drawing/2014/main" id="{8B11B09F-ED6A-2041-BD69-4C6E128ED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5210864" y="-1232452"/>
            <a:ext cx="5270500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16image1525615568">
            <a:extLst>
              <a:ext uri="{FF2B5EF4-FFF2-40B4-BE49-F238E27FC236}">
                <a16:creationId xmlns:a16="http://schemas.microsoft.com/office/drawing/2014/main" id="{B801D561-FCD2-DD4C-B1B3-8B2FC3C2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5" y="2865120"/>
            <a:ext cx="6743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9image19479792">
            <a:extLst>
              <a:ext uri="{FF2B5EF4-FFF2-40B4-BE49-F238E27FC236}">
                <a16:creationId xmlns:a16="http://schemas.microsoft.com/office/drawing/2014/main" id="{2C38F1F9-AD8C-7E4B-B96D-6F2549A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19image19479792">
            <a:extLst>
              <a:ext uri="{FF2B5EF4-FFF2-40B4-BE49-F238E27FC236}">
                <a16:creationId xmlns:a16="http://schemas.microsoft.com/office/drawing/2014/main" id="{739AFB1E-8EDE-FA4D-B563-58F80A6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3406028"/>
            <a:ext cx="6731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75B51-2672-EF42-AC38-C659641B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r="1"/>
          <a:stretch/>
        </p:blipFill>
        <p:spPr>
          <a:xfrm>
            <a:off x="1852862" y="350520"/>
            <a:ext cx="8294437" cy="5943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B92029-936D-BC47-BA21-B36FBD90325E}"/>
              </a:ext>
            </a:extLst>
          </p:cNvPr>
          <p:cNvSpPr txBox="1"/>
          <p:nvPr/>
        </p:nvSpPr>
        <p:spPr>
          <a:xfrm>
            <a:off x="2716227" y="4221340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5AAF42-3A1F-5A41-84C4-76CCC07F4529}"/>
              </a:ext>
            </a:extLst>
          </p:cNvPr>
          <p:cNvSpPr txBox="1"/>
          <p:nvPr/>
        </p:nvSpPr>
        <p:spPr>
          <a:xfrm>
            <a:off x="3573291" y="4221338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FDDC8-C49A-FA4F-8F80-DC0412A93D4A}"/>
              </a:ext>
            </a:extLst>
          </p:cNvPr>
          <p:cNvSpPr txBox="1"/>
          <p:nvPr/>
        </p:nvSpPr>
        <p:spPr>
          <a:xfrm>
            <a:off x="4394865" y="422133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8C9369-4229-F444-850E-66C6356F790C}"/>
              </a:ext>
            </a:extLst>
          </p:cNvPr>
          <p:cNvSpPr txBox="1"/>
          <p:nvPr/>
        </p:nvSpPr>
        <p:spPr>
          <a:xfrm>
            <a:off x="5212284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EA20FA-47D6-F740-A67B-74163C6C7E0D}"/>
              </a:ext>
            </a:extLst>
          </p:cNvPr>
          <p:cNvSpPr txBox="1"/>
          <p:nvPr/>
        </p:nvSpPr>
        <p:spPr>
          <a:xfrm>
            <a:off x="5974284" y="422476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3C9760-814B-594E-923D-440D9B097677}"/>
              </a:ext>
            </a:extLst>
          </p:cNvPr>
          <p:cNvSpPr txBox="1"/>
          <p:nvPr/>
        </p:nvSpPr>
        <p:spPr>
          <a:xfrm>
            <a:off x="6915012" y="4224766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FFDBF8-CF67-054C-9694-61E2A9E3E0EF}"/>
              </a:ext>
            </a:extLst>
          </p:cNvPr>
          <p:cNvSpPr txBox="1"/>
          <p:nvPr/>
        </p:nvSpPr>
        <p:spPr>
          <a:xfrm>
            <a:off x="7811401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I6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4269A9-F0C5-1241-A19F-17F52306EDD3}"/>
              </a:ext>
            </a:extLst>
          </p:cNvPr>
          <p:cNvSpPr txBox="1"/>
          <p:nvPr/>
        </p:nvSpPr>
        <p:spPr>
          <a:xfrm>
            <a:off x="8614965" y="4224764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91C93EF-2A67-1641-BAD4-6F89282FFED4}"/>
              </a:ext>
            </a:extLst>
          </p:cNvPr>
          <p:cNvSpPr txBox="1"/>
          <p:nvPr/>
        </p:nvSpPr>
        <p:spPr>
          <a:xfrm>
            <a:off x="2671635" y="1828522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I15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0F2AC1-25F1-0748-8223-C7426F05105A}"/>
              </a:ext>
            </a:extLst>
          </p:cNvPr>
          <p:cNvSpPr txBox="1"/>
          <p:nvPr/>
        </p:nvSpPr>
        <p:spPr>
          <a:xfrm>
            <a:off x="3476588" y="1828521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D670A9-88DF-E240-AE74-94C8E8A48612}"/>
              </a:ext>
            </a:extLst>
          </p:cNvPr>
          <p:cNvSpPr txBox="1"/>
          <p:nvPr/>
        </p:nvSpPr>
        <p:spPr>
          <a:xfrm>
            <a:off x="4296777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0B6B8A-CCEE-684D-9C8A-C2408944E29F}"/>
              </a:ext>
            </a:extLst>
          </p:cNvPr>
          <p:cNvSpPr txBox="1"/>
          <p:nvPr/>
        </p:nvSpPr>
        <p:spPr>
          <a:xfrm>
            <a:off x="5086486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2F8DB-AE7E-6F44-A01C-79D6F324DBE2}"/>
              </a:ext>
            </a:extLst>
          </p:cNvPr>
          <p:cNvSpPr txBox="1"/>
          <p:nvPr/>
        </p:nvSpPr>
        <p:spPr>
          <a:xfrm>
            <a:off x="5937156" y="1828520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62FF9A-633B-C943-9CE8-1C4D58AA35D0}"/>
              </a:ext>
            </a:extLst>
          </p:cNvPr>
          <p:cNvSpPr txBox="1"/>
          <p:nvPr/>
        </p:nvSpPr>
        <p:spPr>
          <a:xfrm>
            <a:off x="6847404" y="1828519"/>
            <a:ext cx="50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4D60A2-C75A-EA4B-82DD-BB0786D99A19}"/>
              </a:ext>
            </a:extLst>
          </p:cNvPr>
          <p:cNvSpPr txBox="1"/>
          <p:nvPr/>
        </p:nvSpPr>
        <p:spPr>
          <a:xfrm>
            <a:off x="7770118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I9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0D1D07-5C85-0448-9FBE-1FD3C3848530}"/>
              </a:ext>
            </a:extLst>
          </p:cNvPr>
          <p:cNvSpPr txBox="1"/>
          <p:nvPr/>
        </p:nvSpPr>
        <p:spPr>
          <a:xfrm>
            <a:off x="8634642" y="1828517"/>
            <a:ext cx="3802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I8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E86E03B-4A56-2A4B-8C15-C1A0ABC522C9}"/>
              </a:ext>
            </a:extLst>
          </p:cNvPr>
          <p:cNvCxnSpPr>
            <a:cxnSpLocks/>
          </p:cNvCxnSpPr>
          <p:nvPr/>
        </p:nvCxnSpPr>
        <p:spPr>
          <a:xfrm>
            <a:off x="2468880" y="3124200"/>
            <a:ext cx="6766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8D8220D-D1D7-C443-AC3C-57F242158867}"/>
              </a:ext>
            </a:extLst>
          </p:cNvPr>
          <p:cNvCxnSpPr>
            <a:cxnSpLocks/>
          </p:cNvCxnSpPr>
          <p:nvPr/>
        </p:nvCxnSpPr>
        <p:spPr>
          <a:xfrm flipV="1">
            <a:off x="3302028" y="49530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EDB67E7-D5A2-6D4E-8F48-5512EE0B08AF}"/>
              </a:ext>
            </a:extLst>
          </p:cNvPr>
          <p:cNvCxnSpPr>
            <a:cxnSpLocks/>
          </p:cNvCxnSpPr>
          <p:nvPr/>
        </p:nvCxnSpPr>
        <p:spPr>
          <a:xfrm flipV="1">
            <a:off x="414993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48A5E35-AB9B-604A-A485-94239F79BC4B}"/>
              </a:ext>
            </a:extLst>
          </p:cNvPr>
          <p:cNvCxnSpPr>
            <a:cxnSpLocks/>
          </p:cNvCxnSpPr>
          <p:nvPr/>
        </p:nvCxnSpPr>
        <p:spPr>
          <a:xfrm flipV="1">
            <a:off x="4957650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E6674E3-B36F-C841-AA35-CCEE4813BE4F}"/>
              </a:ext>
            </a:extLst>
          </p:cNvPr>
          <p:cNvCxnSpPr>
            <a:cxnSpLocks/>
          </p:cNvCxnSpPr>
          <p:nvPr/>
        </p:nvCxnSpPr>
        <p:spPr>
          <a:xfrm flipV="1">
            <a:off x="5750130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9830999-CCE8-1A4F-85F1-5FD4B73AF030}"/>
              </a:ext>
            </a:extLst>
          </p:cNvPr>
          <p:cNvCxnSpPr>
            <a:cxnSpLocks/>
          </p:cNvCxnSpPr>
          <p:nvPr/>
        </p:nvCxnSpPr>
        <p:spPr>
          <a:xfrm flipV="1">
            <a:off x="6610212" y="49149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23E7613-133D-7148-9318-D1BF7063A9C2}"/>
              </a:ext>
            </a:extLst>
          </p:cNvPr>
          <p:cNvCxnSpPr>
            <a:cxnSpLocks/>
          </p:cNvCxnSpPr>
          <p:nvPr/>
        </p:nvCxnSpPr>
        <p:spPr>
          <a:xfrm flipV="1">
            <a:off x="7524612" y="47625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8AC82A-0BDE-8E4D-9992-40A13A837E53}"/>
              </a:ext>
            </a:extLst>
          </p:cNvPr>
          <p:cNvCxnSpPr>
            <a:cxnSpLocks/>
          </p:cNvCxnSpPr>
          <p:nvPr/>
        </p:nvCxnSpPr>
        <p:spPr>
          <a:xfrm flipV="1">
            <a:off x="8378052" y="506730"/>
            <a:ext cx="0" cy="526542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電荷較正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全ての試験電荷を用いて較正を行う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/>
          </p:cNvCxnSpPr>
          <p:nvPr/>
        </p:nvCxnSpPr>
        <p:spPr>
          <a:xfrm flipH="1" flipV="1">
            <a:off x="5287469" y="1853614"/>
            <a:ext cx="1218478" cy="3059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31" y="1313615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3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補完処理終了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電荷較正結果のファイルを読み込む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71" idx="0"/>
          </p:cNvCxnSpPr>
          <p:nvPr/>
        </p:nvCxnSpPr>
        <p:spPr>
          <a:xfrm>
            <a:off x="4000389" y="1760526"/>
            <a:ext cx="527" cy="38296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16747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最も大きい差の比が</a:t>
            </a:r>
            <a:r>
              <a:rPr lang="en-US" altLang="ja-JP" sz="1400" dirty="0"/>
              <a:t>0.5</a:t>
            </a:r>
            <a:r>
              <a:rPr lang="ja-JP" altLang="en-US" sz="1400"/>
              <a:t>以上</a:t>
            </a:r>
            <a:endParaRPr kumimoji="1" lang="ja-JP" altLang="en-US" sz="140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2817103"/>
            <a:ext cx="528" cy="35037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</p:cNvCxnSpPr>
          <p:nvPr/>
        </p:nvCxnSpPr>
        <p:spPr>
          <a:xfrm>
            <a:off x="3994036" y="3797226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721" y="3478664"/>
            <a:ext cx="21600" cy="4716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15627" y="378499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501418" y="315270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14008" y="2143495"/>
            <a:ext cx="5173816" cy="67360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全ての試験電荷について</a:t>
            </a:r>
            <a:endParaRPr kumimoji="1" lang="en-US" altLang="ja-JP" dirty="0"/>
          </a:p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sp>
        <p:nvSpPr>
          <p:cNvPr id="34" name="片側の 2 つの角を切り取った四角形 33">
            <a:extLst>
              <a:ext uri="{FF2B5EF4-FFF2-40B4-BE49-F238E27FC236}">
                <a16:creationId xmlns:a16="http://schemas.microsoft.com/office/drawing/2014/main" id="{75547992-06CE-6B4E-BD32-1F7093BBA315}"/>
              </a:ext>
            </a:extLst>
          </p:cNvPr>
          <p:cNvSpPr/>
          <p:nvPr/>
        </p:nvSpPr>
        <p:spPr>
          <a:xfrm>
            <a:off x="1413479" y="4128726"/>
            <a:ext cx="5145307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最も大きい差の比が</a:t>
            </a:r>
            <a:r>
              <a:rPr kumimoji="1" lang="en-US" altLang="ja-JP" dirty="0"/>
              <a:t>0.5</a:t>
            </a:r>
            <a:r>
              <a:rPr kumimoji="1" lang="ja-JP" altLang="en-US"/>
              <a:t>以上</a:t>
            </a:r>
          </a:p>
        </p:txBody>
      </p:sp>
      <p:sp>
        <p:nvSpPr>
          <p:cNvPr id="35" name="片側の 2 つの角を切り取った四角形 34">
            <a:extLst>
              <a:ext uri="{FF2B5EF4-FFF2-40B4-BE49-F238E27FC236}">
                <a16:creationId xmlns:a16="http://schemas.microsoft.com/office/drawing/2014/main" id="{0F409322-5161-9448-8155-08505BC4BFDA}"/>
              </a:ext>
            </a:extLst>
          </p:cNvPr>
          <p:cNvSpPr/>
          <p:nvPr/>
        </p:nvSpPr>
        <p:spPr>
          <a:xfrm>
            <a:off x="1413479" y="6792988"/>
            <a:ext cx="5145306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再較正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B87C74E-E9CC-DF45-97EA-5E9A9937B3D2}"/>
              </a:ext>
            </a:extLst>
          </p:cNvPr>
          <p:cNvCxnSpPr>
            <a:cxnSpLocks/>
          </p:cNvCxnSpPr>
          <p:nvPr/>
        </p:nvCxnSpPr>
        <p:spPr>
          <a:xfrm>
            <a:off x="3984159" y="4733627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40BC9A37-2226-864B-8C01-0EB10C96C2D6}"/>
              </a:ext>
            </a:extLst>
          </p:cNvPr>
          <p:cNvSpPr/>
          <p:nvPr/>
        </p:nvSpPr>
        <p:spPr>
          <a:xfrm>
            <a:off x="1397778" y="5070876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差の比が最も大きい試験電荷を取り除く</a:t>
            </a:r>
            <a:endParaRPr lang="en-US" altLang="ja-JP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EE165EA-723D-6B4C-93E1-9D46FF226067}"/>
              </a:ext>
            </a:extLst>
          </p:cNvPr>
          <p:cNvCxnSpPr>
            <a:cxnSpLocks/>
          </p:cNvCxnSpPr>
          <p:nvPr/>
        </p:nvCxnSpPr>
        <p:spPr>
          <a:xfrm>
            <a:off x="3999860" y="5618383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9D65E4AA-E462-D14A-A1EB-8818FD085592}"/>
              </a:ext>
            </a:extLst>
          </p:cNvPr>
          <p:cNvSpPr/>
          <p:nvPr/>
        </p:nvSpPr>
        <p:spPr>
          <a:xfrm>
            <a:off x="1413479" y="5955632"/>
            <a:ext cx="5173816" cy="53597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試験電荷と較正電荷の差の比を計算する</a:t>
            </a:r>
            <a:endParaRPr lang="en-US" altLang="ja-JP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7E6CFEB-62B2-0444-8344-1AFA1396D067}"/>
              </a:ext>
            </a:extLst>
          </p:cNvPr>
          <p:cNvCxnSpPr>
            <a:cxnSpLocks/>
          </p:cNvCxnSpPr>
          <p:nvPr/>
        </p:nvCxnSpPr>
        <p:spPr>
          <a:xfrm>
            <a:off x="3984159" y="6484949"/>
            <a:ext cx="527" cy="32400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方体 2">
            <a:extLst>
              <a:ext uri="{FF2B5EF4-FFF2-40B4-BE49-F238E27FC236}">
                <a16:creationId xmlns:a16="http://schemas.microsoft.com/office/drawing/2014/main" id="{9E2C2585-B32B-7941-9151-1BE167CAE9E7}"/>
              </a:ext>
            </a:extLst>
          </p:cNvPr>
          <p:cNvSpPr/>
          <p:nvPr/>
        </p:nvSpPr>
        <p:spPr>
          <a:xfrm>
            <a:off x="502024" y="2814918"/>
            <a:ext cx="4428564" cy="2079811"/>
          </a:xfrm>
          <a:prstGeom prst="cube">
            <a:avLst>
              <a:gd name="adj" fmla="val 543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直方体 23">
            <a:extLst>
              <a:ext uri="{FF2B5EF4-FFF2-40B4-BE49-F238E27FC236}">
                <a16:creationId xmlns:a16="http://schemas.microsoft.com/office/drawing/2014/main" id="{C7F1D519-3EBB-714C-94DE-414A1ADE96B9}"/>
              </a:ext>
            </a:extLst>
          </p:cNvPr>
          <p:cNvSpPr/>
          <p:nvPr/>
        </p:nvSpPr>
        <p:spPr>
          <a:xfrm>
            <a:off x="502024" y="2644589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23005B11-16BD-DD4A-A8BE-8FD3F9A4E48A}"/>
              </a:ext>
            </a:extLst>
          </p:cNvPr>
          <p:cNvSpPr>
            <a:spLocks/>
          </p:cNvSpPr>
          <p:nvPr/>
        </p:nvSpPr>
        <p:spPr>
          <a:xfrm>
            <a:off x="962701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323A1086-AB46-D34F-BC80-CB70BDD0A020}"/>
              </a:ext>
            </a:extLst>
          </p:cNvPr>
          <p:cNvSpPr>
            <a:spLocks/>
          </p:cNvSpPr>
          <p:nvPr/>
        </p:nvSpPr>
        <p:spPr>
          <a:xfrm>
            <a:off x="1857563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ED620927-1E12-9842-BAFA-20B30026948A}"/>
              </a:ext>
            </a:extLst>
          </p:cNvPr>
          <p:cNvSpPr>
            <a:spLocks/>
          </p:cNvSpPr>
          <p:nvPr/>
        </p:nvSpPr>
        <p:spPr>
          <a:xfrm>
            <a:off x="2752425" y="3517202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平行四辺形 31">
            <a:extLst>
              <a:ext uri="{FF2B5EF4-FFF2-40B4-BE49-F238E27FC236}">
                <a16:creationId xmlns:a16="http://schemas.microsoft.com/office/drawing/2014/main" id="{9BEADA40-9A4F-FA4D-95DE-4E16D826B18E}"/>
              </a:ext>
            </a:extLst>
          </p:cNvPr>
          <p:cNvSpPr>
            <a:spLocks/>
          </p:cNvSpPr>
          <p:nvPr/>
        </p:nvSpPr>
        <p:spPr>
          <a:xfrm>
            <a:off x="1216701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平行四辺形 35">
            <a:extLst>
              <a:ext uri="{FF2B5EF4-FFF2-40B4-BE49-F238E27FC236}">
                <a16:creationId xmlns:a16="http://schemas.microsoft.com/office/drawing/2014/main" id="{49B7BF68-5639-CC45-9B57-1302EF168FF8}"/>
              </a:ext>
            </a:extLst>
          </p:cNvPr>
          <p:cNvSpPr>
            <a:spLocks/>
          </p:cNvSpPr>
          <p:nvPr/>
        </p:nvSpPr>
        <p:spPr>
          <a:xfrm>
            <a:off x="2111563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1603403C-9BEB-C544-BDF6-B7BD4310CDDD}"/>
              </a:ext>
            </a:extLst>
          </p:cNvPr>
          <p:cNvSpPr>
            <a:spLocks/>
          </p:cNvSpPr>
          <p:nvPr/>
        </p:nvSpPr>
        <p:spPr>
          <a:xfrm>
            <a:off x="3006425" y="3270038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36A78066-5BA5-8B47-8EA8-1A27E51F9DFE}"/>
              </a:ext>
            </a:extLst>
          </p:cNvPr>
          <p:cNvSpPr>
            <a:spLocks/>
          </p:cNvSpPr>
          <p:nvPr/>
        </p:nvSpPr>
        <p:spPr>
          <a:xfrm>
            <a:off x="1415994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平行四辺形 44">
            <a:extLst>
              <a:ext uri="{FF2B5EF4-FFF2-40B4-BE49-F238E27FC236}">
                <a16:creationId xmlns:a16="http://schemas.microsoft.com/office/drawing/2014/main" id="{A7708823-A46B-F941-89A6-7FB521CE4CD5}"/>
              </a:ext>
            </a:extLst>
          </p:cNvPr>
          <p:cNvSpPr>
            <a:spLocks/>
          </p:cNvSpPr>
          <p:nvPr/>
        </p:nvSpPr>
        <p:spPr>
          <a:xfrm>
            <a:off x="2310856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平行四辺形 45">
            <a:extLst>
              <a:ext uri="{FF2B5EF4-FFF2-40B4-BE49-F238E27FC236}">
                <a16:creationId xmlns:a16="http://schemas.microsoft.com/office/drawing/2014/main" id="{C2FBA826-BC35-7E48-8DFA-7B6EBCF3AB94}"/>
              </a:ext>
            </a:extLst>
          </p:cNvPr>
          <p:cNvSpPr>
            <a:spLocks/>
          </p:cNvSpPr>
          <p:nvPr/>
        </p:nvSpPr>
        <p:spPr>
          <a:xfrm>
            <a:off x="3205718" y="3045709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平行四辺形 46">
            <a:extLst>
              <a:ext uri="{FF2B5EF4-FFF2-40B4-BE49-F238E27FC236}">
                <a16:creationId xmlns:a16="http://schemas.microsoft.com/office/drawing/2014/main" id="{8D62BBE5-F14D-9344-AE16-B044F7293070}"/>
              </a:ext>
            </a:extLst>
          </p:cNvPr>
          <p:cNvSpPr>
            <a:spLocks/>
          </p:cNvSpPr>
          <p:nvPr/>
        </p:nvSpPr>
        <p:spPr>
          <a:xfrm>
            <a:off x="1654363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平行四辺形 47">
            <a:extLst>
              <a:ext uri="{FF2B5EF4-FFF2-40B4-BE49-F238E27FC236}">
                <a16:creationId xmlns:a16="http://schemas.microsoft.com/office/drawing/2014/main" id="{906D65F4-27CD-B543-8ED4-2F08B1852388}"/>
              </a:ext>
            </a:extLst>
          </p:cNvPr>
          <p:cNvSpPr>
            <a:spLocks/>
          </p:cNvSpPr>
          <p:nvPr/>
        </p:nvSpPr>
        <p:spPr>
          <a:xfrm>
            <a:off x="2549225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平行四辺形 48">
            <a:extLst>
              <a:ext uri="{FF2B5EF4-FFF2-40B4-BE49-F238E27FC236}">
                <a16:creationId xmlns:a16="http://schemas.microsoft.com/office/drawing/2014/main" id="{E2615A49-2A17-264D-A911-4CC0F8806EE4}"/>
              </a:ext>
            </a:extLst>
          </p:cNvPr>
          <p:cNvSpPr>
            <a:spLocks/>
          </p:cNvSpPr>
          <p:nvPr/>
        </p:nvSpPr>
        <p:spPr>
          <a:xfrm>
            <a:off x="3444087" y="2814127"/>
            <a:ext cx="756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57B356-C8C0-964F-88B5-F6C65A8E943F}"/>
              </a:ext>
            </a:extLst>
          </p:cNvPr>
          <p:cNvSpPr txBox="1"/>
          <p:nvPr/>
        </p:nvSpPr>
        <p:spPr>
          <a:xfrm>
            <a:off x="1142550" y="34173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8358FF-5530-6A4B-904D-D824F7820847}"/>
              </a:ext>
            </a:extLst>
          </p:cNvPr>
          <p:cNvSpPr txBox="1"/>
          <p:nvPr/>
        </p:nvSpPr>
        <p:spPr>
          <a:xfrm>
            <a:off x="1148982" y="46400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10A584E-751B-7242-B208-8921F4552084}"/>
              </a:ext>
            </a:extLst>
          </p:cNvPr>
          <p:cNvSpPr txBox="1"/>
          <p:nvPr/>
        </p:nvSpPr>
        <p:spPr>
          <a:xfrm>
            <a:off x="518837" y="3867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バルク部</a:t>
            </a:r>
            <a:endParaRPr kumimoji="1" lang="ja-JP" altLang="en-US" sz="1400" b="1"/>
          </a:p>
        </p:txBody>
      </p:sp>
      <p:sp>
        <p:nvSpPr>
          <p:cNvPr id="53" name="直方体 52">
            <a:extLst>
              <a:ext uri="{FF2B5EF4-FFF2-40B4-BE49-F238E27FC236}">
                <a16:creationId xmlns:a16="http://schemas.microsoft.com/office/drawing/2014/main" id="{74252E4D-EDD3-FC43-A7D6-E9178FD32D01}"/>
              </a:ext>
            </a:extLst>
          </p:cNvPr>
          <p:cNvSpPr/>
          <p:nvPr/>
        </p:nvSpPr>
        <p:spPr>
          <a:xfrm>
            <a:off x="6007533" y="2544113"/>
            <a:ext cx="4428564" cy="2079811"/>
          </a:xfrm>
          <a:prstGeom prst="cube">
            <a:avLst>
              <a:gd name="adj" fmla="val 543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平行四辺形 63">
            <a:extLst>
              <a:ext uri="{FF2B5EF4-FFF2-40B4-BE49-F238E27FC236}">
                <a16:creationId xmlns:a16="http://schemas.microsoft.com/office/drawing/2014/main" id="{197E24CC-9F4A-B54E-8BF5-D39DA3319D53}"/>
              </a:ext>
            </a:extLst>
          </p:cNvPr>
          <p:cNvSpPr>
            <a:spLocks/>
          </p:cNvSpPr>
          <p:nvPr/>
        </p:nvSpPr>
        <p:spPr>
          <a:xfrm>
            <a:off x="7722290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平行四辺形 66">
            <a:extLst>
              <a:ext uri="{FF2B5EF4-FFF2-40B4-BE49-F238E27FC236}">
                <a16:creationId xmlns:a16="http://schemas.microsoft.com/office/drawing/2014/main" id="{0181161E-3F22-9642-A1F3-1776B420ED0E}"/>
              </a:ext>
            </a:extLst>
          </p:cNvPr>
          <p:cNvSpPr>
            <a:spLocks/>
          </p:cNvSpPr>
          <p:nvPr/>
        </p:nvSpPr>
        <p:spPr>
          <a:xfrm>
            <a:off x="7206762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平行四辺形 68">
            <a:extLst>
              <a:ext uri="{FF2B5EF4-FFF2-40B4-BE49-F238E27FC236}">
                <a16:creationId xmlns:a16="http://schemas.microsoft.com/office/drawing/2014/main" id="{BF28ACF5-A145-1C45-B3C4-4521A7CF6330}"/>
              </a:ext>
            </a:extLst>
          </p:cNvPr>
          <p:cNvSpPr>
            <a:spLocks/>
          </p:cNvSpPr>
          <p:nvPr/>
        </p:nvSpPr>
        <p:spPr>
          <a:xfrm>
            <a:off x="8574457" y="2713651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CFE9E004-9C51-7846-A77B-2A7C477393FA}"/>
              </a:ext>
            </a:extLst>
          </p:cNvPr>
          <p:cNvSpPr txBox="1"/>
          <p:nvPr/>
        </p:nvSpPr>
        <p:spPr>
          <a:xfrm>
            <a:off x="6035387" y="3689689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/>
              <a:t>バ</a:t>
            </a:r>
            <a:endParaRPr lang="en-US" altLang="ja-JP" sz="1400" b="1" dirty="0"/>
          </a:p>
          <a:p>
            <a:r>
              <a:rPr lang="ja-JP" altLang="en-US" sz="1400" b="1"/>
              <a:t>ル</a:t>
            </a:r>
            <a:endParaRPr lang="en-US" altLang="ja-JP" sz="1400" b="1" dirty="0"/>
          </a:p>
          <a:p>
            <a:r>
              <a:rPr lang="ja-JP" altLang="en-US" sz="1400" b="1"/>
              <a:t>ク</a:t>
            </a:r>
            <a:endParaRPr lang="en-US" altLang="ja-JP" sz="1400" b="1" dirty="0"/>
          </a:p>
          <a:p>
            <a:r>
              <a:rPr lang="ja-JP" altLang="en-US" sz="1400" b="1"/>
              <a:t>部</a:t>
            </a:r>
            <a:endParaRPr kumimoji="1" lang="ja-JP" altLang="en-US" sz="1400" b="1"/>
          </a:p>
        </p:txBody>
      </p:sp>
      <p:sp>
        <p:nvSpPr>
          <p:cNvPr id="76" name="平行四辺形 75">
            <a:extLst>
              <a:ext uri="{FF2B5EF4-FFF2-40B4-BE49-F238E27FC236}">
                <a16:creationId xmlns:a16="http://schemas.microsoft.com/office/drawing/2014/main" id="{ACEB9C36-8967-994E-AFEC-16C397E2E1BA}"/>
              </a:ext>
            </a:extLst>
          </p:cNvPr>
          <p:cNvSpPr>
            <a:spLocks/>
          </p:cNvSpPr>
          <p:nvPr/>
        </p:nvSpPr>
        <p:spPr>
          <a:xfrm>
            <a:off x="9202228" y="2821590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9FCCE2-FB36-9F4C-8283-7C099B38FB52}"/>
              </a:ext>
            </a:extLst>
          </p:cNvPr>
          <p:cNvSpPr/>
          <p:nvPr/>
        </p:nvSpPr>
        <p:spPr>
          <a:xfrm>
            <a:off x="6501364" y="3528964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4FFA23-1B6D-A14F-B9D2-A6645F7048B3}"/>
              </a:ext>
            </a:extLst>
          </p:cNvPr>
          <p:cNvSpPr/>
          <p:nvPr/>
        </p:nvSpPr>
        <p:spPr>
          <a:xfrm>
            <a:off x="7871466" y="352466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696C5DD-FA8F-DB40-8F3C-1744B143CD91}"/>
              </a:ext>
            </a:extLst>
          </p:cNvPr>
          <p:cNvSpPr/>
          <p:nvPr/>
        </p:nvSpPr>
        <p:spPr>
          <a:xfrm>
            <a:off x="8733731" y="3407730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ABF4CD7-B1FE-4C4F-B87F-9AD6260A4078}"/>
              </a:ext>
            </a:extLst>
          </p:cNvPr>
          <p:cNvSpPr/>
          <p:nvPr/>
        </p:nvSpPr>
        <p:spPr>
          <a:xfrm>
            <a:off x="6753081" y="328256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BCA5CB-2BCF-244B-B1BD-3EE361AC8779}"/>
              </a:ext>
            </a:extLst>
          </p:cNvPr>
          <p:cNvSpPr/>
          <p:nvPr/>
        </p:nvSpPr>
        <p:spPr>
          <a:xfrm>
            <a:off x="7513745" y="315781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94240B1-ECB3-7D4B-8A1A-49D2B1BE6DB9}"/>
              </a:ext>
            </a:extLst>
          </p:cNvPr>
          <p:cNvSpPr/>
          <p:nvPr/>
        </p:nvSpPr>
        <p:spPr>
          <a:xfrm>
            <a:off x="8123183" y="327826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488D2F2-8D3C-2042-A305-75A88B6BE76B}"/>
              </a:ext>
            </a:extLst>
          </p:cNvPr>
          <p:cNvSpPr/>
          <p:nvPr/>
        </p:nvSpPr>
        <p:spPr>
          <a:xfrm>
            <a:off x="8985448" y="316132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82D15CB-F1BF-1D49-A7F5-3CEA6375FFE1}"/>
              </a:ext>
            </a:extLst>
          </p:cNvPr>
          <p:cNvSpPr/>
          <p:nvPr/>
        </p:nvSpPr>
        <p:spPr>
          <a:xfrm>
            <a:off x="6960578" y="3063342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A552DD8-F7A6-5D43-8278-4142F032D209}"/>
              </a:ext>
            </a:extLst>
          </p:cNvPr>
          <p:cNvSpPr/>
          <p:nvPr/>
        </p:nvSpPr>
        <p:spPr>
          <a:xfrm>
            <a:off x="7705612" y="2938592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9F7C395-AC0F-FF4D-BC41-386D3D00DB9F}"/>
              </a:ext>
            </a:extLst>
          </p:cNvPr>
          <p:cNvSpPr/>
          <p:nvPr/>
        </p:nvSpPr>
        <p:spPr>
          <a:xfrm>
            <a:off x="8330680" y="3059043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EFFF772-4C11-544E-9E76-42AA1A205831}"/>
              </a:ext>
            </a:extLst>
          </p:cNvPr>
          <p:cNvSpPr/>
          <p:nvPr/>
        </p:nvSpPr>
        <p:spPr>
          <a:xfrm>
            <a:off x="9192945" y="2942108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817B1F4-6CC3-4A4B-9F5C-408BAAB7D49F}"/>
              </a:ext>
            </a:extLst>
          </p:cNvPr>
          <p:cNvSpPr/>
          <p:nvPr/>
        </p:nvSpPr>
        <p:spPr>
          <a:xfrm>
            <a:off x="7190955" y="2825889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B899AF5-2239-B040-AC1D-448E004EF06E}"/>
              </a:ext>
            </a:extLst>
          </p:cNvPr>
          <p:cNvSpPr/>
          <p:nvPr/>
        </p:nvSpPr>
        <p:spPr>
          <a:xfrm>
            <a:off x="8561057" y="2829405"/>
            <a:ext cx="337098" cy="941436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9A2BDC-CE62-0C48-97AA-D153014E1676}"/>
              </a:ext>
            </a:extLst>
          </p:cNvPr>
          <p:cNvSpPr txBox="1"/>
          <p:nvPr/>
        </p:nvSpPr>
        <p:spPr>
          <a:xfrm>
            <a:off x="6500304" y="380429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</a:rPr>
              <a:t>n</a:t>
            </a:r>
            <a:r>
              <a:rPr kumimoji="1"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5" name="平行四辺形 54">
            <a:extLst>
              <a:ext uri="{FF2B5EF4-FFF2-40B4-BE49-F238E27FC236}">
                <a16:creationId xmlns:a16="http://schemas.microsoft.com/office/drawing/2014/main" id="{B5493207-4A67-9549-91A0-9AC361871C6F}"/>
              </a:ext>
            </a:extLst>
          </p:cNvPr>
          <p:cNvSpPr>
            <a:spLocks/>
          </p:cNvSpPr>
          <p:nvPr/>
        </p:nvSpPr>
        <p:spPr>
          <a:xfrm>
            <a:off x="7268997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2A0E1C7-9D8E-6844-8CDE-C89781E9991D}"/>
              </a:ext>
            </a:extLst>
          </p:cNvPr>
          <p:cNvSpPr/>
          <p:nvPr/>
        </p:nvSpPr>
        <p:spPr>
          <a:xfrm>
            <a:off x="7246398" y="3404214"/>
            <a:ext cx="337098" cy="94143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FF277B5A-74D7-4A46-BB57-00B84509822C}"/>
              </a:ext>
            </a:extLst>
          </p:cNvPr>
          <p:cNvSpPr txBox="1"/>
          <p:nvPr/>
        </p:nvSpPr>
        <p:spPr>
          <a:xfrm>
            <a:off x="7242682" y="3841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p</a:t>
            </a:r>
            <a:r>
              <a:rPr lang="en-US" altLang="ja-JP" sz="1400" b="1" baseline="30000" dirty="0">
                <a:solidFill>
                  <a:schemeClr val="bg1"/>
                </a:solidFill>
              </a:rPr>
              <a:t>+</a:t>
            </a:r>
            <a:endParaRPr kumimoji="1" lang="ja-JP" altLang="en-US" sz="1400" b="1">
              <a:solidFill>
                <a:schemeClr val="bg1"/>
              </a:solidFill>
            </a:endParaRPr>
          </a:p>
        </p:txBody>
      </p:sp>
      <p:sp>
        <p:nvSpPr>
          <p:cNvPr id="58" name="平行四辺形 57">
            <a:extLst>
              <a:ext uri="{FF2B5EF4-FFF2-40B4-BE49-F238E27FC236}">
                <a16:creationId xmlns:a16="http://schemas.microsoft.com/office/drawing/2014/main" id="{05615B45-5E15-DE42-9925-20EE6144B9FD}"/>
              </a:ext>
            </a:extLst>
          </p:cNvPr>
          <p:cNvSpPr>
            <a:spLocks/>
          </p:cNvSpPr>
          <p:nvPr/>
        </p:nvSpPr>
        <p:spPr>
          <a:xfrm>
            <a:off x="7522997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平行四辺形 55">
            <a:extLst>
              <a:ext uri="{FF2B5EF4-FFF2-40B4-BE49-F238E27FC236}">
                <a16:creationId xmlns:a16="http://schemas.microsoft.com/office/drawing/2014/main" id="{76F9A23F-34AD-414F-8EF2-90621EA9D585}"/>
              </a:ext>
            </a:extLst>
          </p:cNvPr>
          <p:cNvSpPr>
            <a:spLocks/>
          </p:cNvSpPr>
          <p:nvPr/>
        </p:nvSpPr>
        <p:spPr>
          <a:xfrm>
            <a:off x="7882795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平行四辺形 58">
            <a:extLst>
              <a:ext uri="{FF2B5EF4-FFF2-40B4-BE49-F238E27FC236}">
                <a16:creationId xmlns:a16="http://schemas.microsoft.com/office/drawing/2014/main" id="{06CACEBD-A356-6D4F-B195-4F08568A0F28}"/>
              </a:ext>
            </a:extLst>
          </p:cNvPr>
          <p:cNvSpPr>
            <a:spLocks/>
          </p:cNvSpPr>
          <p:nvPr/>
        </p:nvSpPr>
        <p:spPr>
          <a:xfrm>
            <a:off x="8136795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平行四辺形 64">
            <a:extLst>
              <a:ext uri="{FF2B5EF4-FFF2-40B4-BE49-F238E27FC236}">
                <a16:creationId xmlns:a16="http://schemas.microsoft.com/office/drawing/2014/main" id="{777D72C6-01CA-B547-80D7-7A7FF9B52EFC}"/>
              </a:ext>
            </a:extLst>
          </p:cNvPr>
          <p:cNvSpPr>
            <a:spLocks/>
          </p:cNvSpPr>
          <p:nvPr/>
        </p:nvSpPr>
        <p:spPr>
          <a:xfrm>
            <a:off x="8336088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平行四辺形 73">
            <a:extLst>
              <a:ext uri="{FF2B5EF4-FFF2-40B4-BE49-F238E27FC236}">
                <a16:creationId xmlns:a16="http://schemas.microsoft.com/office/drawing/2014/main" id="{7A0EC035-579B-304F-921F-A7FE1F0B1AE8}"/>
              </a:ext>
            </a:extLst>
          </p:cNvPr>
          <p:cNvSpPr>
            <a:spLocks/>
          </p:cNvSpPr>
          <p:nvPr/>
        </p:nvSpPr>
        <p:spPr>
          <a:xfrm>
            <a:off x="8748935" y="3293083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平行四辺形 74">
            <a:extLst>
              <a:ext uri="{FF2B5EF4-FFF2-40B4-BE49-F238E27FC236}">
                <a16:creationId xmlns:a16="http://schemas.microsoft.com/office/drawing/2014/main" id="{80F8F940-91F1-244B-9A55-8CA2608CF64B}"/>
              </a:ext>
            </a:extLst>
          </p:cNvPr>
          <p:cNvSpPr>
            <a:spLocks/>
          </p:cNvSpPr>
          <p:nvPr/>
        </p:nvSpPr>
        <p:spPr>
          <a:xfrm>
            <a:off x="9002935" y="3045919"/>
            <a:ext cx="432000" cy="108000"/>
          </a:xfrm>
          <a:prstGeom prst="parallelogram">
            <a:avLst>
              <a:gd name="adj" fmla="val 10423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平行四辺形 59">
            <a:extLst>
              <a:ext uri="{FF2B5EF4-FFF2-40B4-BE49-F238E27FC236}">
                <a16:creationId xmlns:a16="http://schemas.microsoft.com/office/drawing/2014/main" id="{41697C84-FFE8-0A46-A2ED-A0336ACA065E}"/>
              </a:ext>
            </a:extLst>
          </p:cNvPr>
          <p:cNvSpPr>
            <a:spLocks/>
          </p:cNvSpPr>
          <p:nvPr/>
        </p:nvSpPr>
        <p:spPr>
          <a:xfrm>
            <a:off x="6968393" y="2945233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平行四辺形 56">
            <a:extLst>
              <a:ext uri="{FF2B5EF4-FFF2-40B4-BE49-F238E27FC236}">
                <a16:creationId xmlns:a16="http://schemas.microsoft.com/office/drawing/2014/main" id="{5C5A813B-20FF-1949-8B08-F0CFE20DEDB2}"/>
              </a:ext>
            </a:extLst>
          </p:cNvPr>
          <p:cNvSpPr>
            <a:spLocks/>
          </p:cNvSpPr>
          <p:nvPr/>
        </p:nvSpPr>
        <p:spPr>
          <a:xfrm>
            <a:off x="6769100" y="3169562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平行四辺形 53">
            <a:extLst>
              <a:ext uri="{FF2B5EF4-FFF2-40B4-BE49-F238E27FC236}">
                <a16:creationId xmlns:a16="http://schemas.microsoft.com/office/drawing/2014/main" id="{EF7F351B-F201-8C4D-98AA-1D1CAB25A2E5}"/>
              </a:ext>
            </a:extLst>
          </p:cNvPr>
          <p:cNvSpPr>
            <a:spLocks/>
          </p:cNvSpPr>
          <p:nvPr/>
        </p:nvSpPr>
        <p:spPr>
          <a:xfrm>
            <a:off x="6515100" y="3416726"/>
            <a:ext cx="432000" cy="108000"/>
          </a:xfrm>
          <a:prstGeom prst="parallelogram">
            <a:avLst>
              <a:gd name="adj" fmla="val 10423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4583144" y="6272712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97B91C05-752E-7145-8A43-2246000691CB}"/>
              </a:ext>
            </a:extLst>
          </p:cNvPr>
          <p:cNvCxnSpPr>
            <a:cxnSpLocks/>
          </p:cNvCxnSpPr>
          <p:nvPr/>
        </p:nvCxnSpPr>
        <p:spPr>
          <a:xfrm flipV="1">
            <a:off x="4779403" y="5322672"/>
            <a:ext cx="0" cy="11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0D05DF-6C73-CB4F-AC63-CF3BDE34C12A}"/>
              </a:ext>
            </a:extLst>
          </p:cNvPr>
          <p:cNvSpPr txBox="1"/>
          <p:nvPr/>
        </p:nvSpPr>
        <p:spPr>
          <a:xfrm>
            <a:off x="4459283" y="5167860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1F42022B-B84B-AB4D-A26A-FE5CFB625C73}"/>
              </a:ext>
            </a:extLst>
          </p:cNvPr>
          <p:cNvCxnSpPr/>
          <p:nvPr/>
        </p:nvCxnSpPr>
        <p:spPr>
          <a:xfrm>
            <a:off x="4583144" y="5971498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9223693-54BD-0746-A9E5-FBE4752A6067}"/>
              </a:ext>
            </a:extLst>
          </p:cNvPr>
          <p:cNvCxnSpPr>
            <a:cxnSpLocks/>
          </p:cNvCxnSpPr>
          <p:nvPr/>
        </p:nvCxnSpPr>
        <p:spPr>
          <a:xfrm flipV="1">
            <a:off x="5087144" y="5328389"/>
            <a:ext cx="145486" cy="640851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1E7B5F3-3E0D-C04A-B534-BB30C2B1C86A}"/>
              </a:ext>
            </a:extLst>
          </p:cNvPr>
          <p:cNvCxnSpPr>
            <a:cxnSpLocks/>
          </p:cNvCxnSpPr>
          <p:nvPr/>
        </p:nvCxnSpPr>
        <p:spPr>
          <a:xfrm>
            <a:off x="5232630" y="5326131"/>
            <a:ext cx="632012" cy="616215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CE029F22-699C-7342-A02A-B0E089D5EF4B}"/>
              </a:ext>
            </a:extLst>
          </p:cNvPr>
          <p:cNvCxnSpPr/>
          <p:nvPr/>
        </p:nvCxnSpPr>
        <p:spPr>
          <a:xfrm>
            <a:off x="5864620" y="5942346"/>
            <a:ext cx="504000" cy="0"/>
          </a:xfrm>
          <a:prstGeom prst="line">
            <a:avLst/>
          </a:prstGeom>
          <a:ln>
            <a:solidFill>
              <a:srgbClr val="141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6389215" y="628508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/>
          <p:nvPr/>
        </p:nvCxnSpPr>
        <p:spPr>
          <a:xfrm flipH="1">
            <a:off x="4597142" y="5767933"/>
            <a:ext cx="17640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6357195" y="5591872"/>
            <a:ext cx="9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threshold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146440" y="5767992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5675358" y="5773057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110900" y="6351801"/>
            <a:ext cx="64800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159668" y="6310659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TOT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4920882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509766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525616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5420754" y="6165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5597538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5768226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5938914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6109602" y="61597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5095905" y="6157152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5930693" y="6374108"/>
            <a:ext cx="216000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5755919" y="63449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25ns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56339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BBFC37E-BE18-6843-AA4C-1F498D8B1D84}"/>
              </a:ext>
            </a:extLst>
          </p:cNvPr>
          <p:cNvCxnSpPr/>
          <p:nvPr/>
        </p:nvCxnSpPr>
        <p:spPr>
          <a:xfrm>
            <a:off x="1634992" y="2394395"/>
            <a:ext cx="183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7ED43FF-59E5-ED48-80C0-6E4C3B6FFA34}"/>
              </a:ext>
            </a:extLst>
          </p:cNvPr>
          <p:cNvGrpSpPr/>
          <p:nvPr/>
        </p:nvGrpSpPr>
        <p:grpSpPr>
          <a:xfrm>
            <a:off x="4527645" y="1718147"/>
            <a:ext cx="3564861" cy="1620000"/>
            <a:chOff x="4527645" y="1718147"/>
            <a:chExt cx="3564861" cy="1620000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1F42022B-B84B-AB4D-A26A-FE5CFB625C73}"/>
                </a:ext>
              </a:extLst>
            </p:cNvPr>
            <p:cNvCxnSpPr/>
            <p:nvPr/>
          </p:nvCxnSpPr>
          <p:spPr>
            <a:xfrm>
              <a:off x="4527645" y="3338147"/>
              <a:ext cx="1090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39223693-54BD-0746-A9E5-FBE4752A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202" y="1723815"/>
              <a:ext cx="314803" cy="160866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1E7B5F3-3E0D-C04A-B534-BB30C2B1C86A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05" y="1718147"/>
              <a:ext cx="1367549" cy="154682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CE029F22-699C-7342-A02A-B0E089D5EF4B}"/>
                </a:ext>
              </a:extLst>
            </p:cNvPr>
            <p:cNvCxnSpPr/>
            <p:nvPr/>
          </p:nvCxnSpPr>
          <p:spPr>
            <a:xfrm>
              <a:off x="7300506" y="3264970"/>
              <a:ext cx="79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23BBBA6E-B2F7-1B4B-A89B-C0CA00701015}"/>
              </a:ext>
            </a:extLst>
          </p:cNvPr>
          <p:cNvSpPr txBox="1"/>
          <p:nvPr/>
        </p:nvSpPr>
        <p:spPr>
          <a:xfrm>
            <a:off x="3441063" y="240676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time</a:t>
            </a:r>
            <a:endParaRPr kumimoji="1" lang="ja-JP" altLang="en-US" sz="1600"/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3CB7DCB5-7193-F946-BA25-4390E20860DB}"/>
              </a:ext>
            </a:extLst>
          </p:cNvPr>
          <p:cNvCxnSpPr>
            <a:cxnSpLocks/>
          </p:cNvCxnSpPr>
          <p:nvPr/>
        </p:nvCxnSpPr>
        <p:spPr>
          <a:xfrm flipH="1">
            <a:off x="4623744" y="2898609"/>
            <a:ext cx="539472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0E8E3B72-FA7C-3648-A10E-371F1A31C05C}"/>
              </a:ext>
            </a:extLst>
          </p:cNvPr>
          <p:cNvSpPr txBox="1"/>
          <p:nvPr/>
        </p:nvSpPr>
        <p:spPr>
          <a:xfrm>
            <a:off x="9163196" y="2518787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threshold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7E8B319F-CF67-734B-873A-E46B18C08C68}"/>
              </a:ext>
            </a:extLst>
          </p:cNvPr>
          <p:cNvCxnSpPr/>
          <p:nvPr/>
        </p:nvCxnSpPr>
        <p:spPr>
          <a:xfrm>
            <a:off x="5682567" y="2908253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CD34C8B-BE71-BB43-82B5-D71621A5C3D1}"/>
              </a:ext>
            </a:extLst>
          </p:cNvPr>
          <p:cNvCxnSpPr/>
          <p:nvPr/>
        </p:nvCxnSpPr>
        <p:spPr>
          <a:xfrm>
            <a:off x="2727206" y="1894740"/>
            <a:ext cx="0" cy="504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00482234-C4BE-F64A-BB63-67CD17BAF3B7}"/>
              </a:ext>
            </a:extLst>
          </p:cNvPr>
          <p:cNvCxnSpPr>
            <a:cxnSpLocks/>
          </p:cNvCxnSpPr>
          <p:nvPr/>
        </p:nvCxnSpPr>
        <p:spPr>
          <a:xfrm>
            <a:off x="5652098" y="4208708"/>
            <a:ext cx="1349520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969C7720-9DB5-7B41-B006-BF1A1C532517}"/>
              </a:ext>
            </a:extLst>
          </p:cNvPr>
          <p:cNvSpPr txBox="1"/>
          <p:nvPr/>
        </p:nvSpPr>
        <p:spPr>
          <a:xfrm>
            <a:off x="5959610" y="4280118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1412FF"/>
                </a:solidFill>
              </a:rPr>
              <a:t>4</a:t>
            </a:r>
            <a:r>
              <a:rPr kumimoji="1" lang="en-US" altLang="ja-JP" sz="2000" dirty="0">
                <a:solidFill>
                  <a:srgbClr val="1412FF"/>
                </a:solidFill>
              </a:rPr>
              <a:t>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F03EF04-9288-564A-BC93-49054BD359DF}"/>
              </a:ext>
            </a:extLst>
          </p:cNvPr>
          <p:cNvCxnSpPr>
            <a:cxnSpLocks/>
          </p:cNvCxnSpPr>
          <p:nvPr/>
        </p:nvCxnSpPr>
        <p:spPr>
          <a:xfrm>
            <a:off x="1972730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5A59E5D-5076-9546-B387-EBFD5767DC88}"/>
              </a:ext>
            </a:extLst>
          </p:cNvPr>
          <p:cNvCxnSpPr>
            <a:cxnSpLocks/>
          </p:cNvCxnSpPr>
          <p:nvPr/>
        </p:nvCxnSpPr>
        <p:spPr>
          <a:xfrm>
            <a:off x="214951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168A05A-CABD-7F4C-8569-6307C0A5DD6F}"/>
              </a:ext>
            </a:extLst>
          </p:cNvPr>
          <p:cNvCxnSpPr>
            <a:cxnSpLocks/>
          </p:cNvCxnSpPr>
          <p:nvPr/>
        </p:nvCxnSpPr>
        <p:spPr>
          <a:xfrm>
            <a:off x="230801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455E84F2-3200-F44D-AD0B-C7EF1AB0B8D3}"/>
              </a:ext>
            </a:extLst>
          </p:cNvPr>
          <p:cNvCxnSpPr>
            <a:cxnSpLocks/>
          </p:cNvCxnSpPr>
          <p:nvPr/>
        </p:nvCxnSpPr>
        <p:spPr>
          <a:xfrm>
            <a:off x="2472602" y="228749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87D8DD3-1ED5-A147-877A-CD1E46044736}"/>
              </a:ext>
            </a:extLst>
          </p:cNvPr>
          <p:cNvCxnSpPr>
            <a:cxnSpLocks/>
          </p:cNvCxnSpPr>
          <p:nvPr/>
        </p:nvCxnSpPr>
        <p:spPr>
          <a:xfrm>
            <a:off x="2649386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5B2B77E-654B-A547-8A19-AC340A279395}"/>
              </a:ext>
            </a:extLst>
          </p:cNvPr>
          <p:cNvCxnSpPr>
            <a:cxnSpLocks/>
          </p:cNvCxnSpPr>
          <p:nvPr/>
        </p:nvCxnSpPr>
        <p:spPr>
          <a:xfrm>
            <a:off x="2820074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4A8391EA-4EB4-9F40-B98A-B6623B43F974}"/>
              </a:ext>
            </a:extLst>
          </p:cNvPr>
          <p:cNvCxnSpPr>
            <a:cxnSpLocks/>
          </p:cNvCxnSpPr>
          <p:nvPr/>
        </p:nvCxnSpPr>
        <p:spPr>
          <a:xfrm>
            <a:off x="2990762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7C91E9FA-AADC-614D-8B38-69212970D33C}"/>
              </a:ext>
            </a:extLst>
          </p:cNvPr>
          <p:cNvCxnSpPr>
            <a:cxnSpLocks/>
          </p:cNvCxnSpPr>
          <p:nvPr/>
        </p:nvCxnSpPr>
        <p:spPr>
          <a:xfrm>
            <a:off x="3161450" y="228139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96BA6E9-61DB-8549-ADB6-3BC9E6048C7B}"/>
              </a:ext>
            </a:extLst>
          </p:cNvPr>
          <p:cNvSpPr/>
          <p:nvPr/>
        </p:nvSpPr>
        <p:spPr>
          <a:xfrm>
            <a:off x="2147753" y="2278835"/>
            <a:ext cx="665553" cy="109724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8E2CBF3-8B3C-F341-BD25-26EB091C60CF}"/>
              </a:ext>
            </a:extLst>
          </p:cNvPr>
          <p:cNvCxnSpPr>
            <a:cxnSpLocks/>
          </p:cNvCxnSpPr>
          <p:nvPr/>
        </p:nvCxnSpPr>
        <p:spPr>
          <a:xfrm>
            <a:off x="4795910" y="4263061"/>
            <a:ext cx="374259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44B99DF-987A-4D4D-A888-1AAA3D467CC0}"/>
              </a:ext>
            </a:extLst>
          </p:cNvPr>
          <p:cNvSpPr txBox="1"/>
          <p:nvPr/>
        </p:nvSpPr>
        <p:spPr>
          <a:xfrm>
            <a:off x="4637952" y="43047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25ns</a:t>
            </a:r>
            <a:endParaRPr kumimoji="1" lang="ja-JP" altLang="en-US"/>
          </a:p>
        </p:txBody>
      </p:sp>
      <p:pic>
        <p:nvPicPr>
          <p:cNvPr id="9217" name="Picture 1" descr="page24image19386640">
            <a:extLst>
              <a:ext uri="{FF2B5EF4-FFF2-40B4-BE49-F238E27FC236}">
                <a16:creationId xmlns:a16="http://schemas.microsoft.com/office/drawing/2014/main" id="{3FAFAF8C-08B8-2949-95AC-5D21F3404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86496" b="640"/>
          <a:stretch/>
        </p:blipFill>
        <p:spPr bwMode="auto">
          <a:xfrm>
            <a:off x="4545714" y="3630234"/>
            <a:ext cx="5834561" cy="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DADFDA7F-A33D-4644-8684-79B4E6A632E6}"/>
              </a:ext>
            </a:extLst>
          </p:cNvPr>
          <p:cNvGrpSpPr>
            <a:grpSpLocks noChangeAspect="1"/>
          </p:cNvGrpSpPr>
          <p:nvPr/>
        </p:nvGrpSpPr>
        <p:grpSpPr>
          <a:xfrm>
            <a:off x="7539971" y="2220422"/>
            <a:ext cx="2487302" cy="1044000"/>
            <a:chOff x="1634992" y="1447814"/>
            <a:chExt cx="1785476" cy="645367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3150D048-243E-D740-B617-8CDA09CF5C2D}"/>
                </a:ext>
              </a:extLst>
            </p:cNvPr>
            <p:cNvCxnSpPr/>
            <p:nvPr/>
          </p:nvCxnSpPr>
          <p:spPr>
            <a:xfrm>
              <a:off x="1634992" y="2093181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350EF249-2C76-134C-8757-CDC99B6AB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8992" y="1450072"/>
              <a:ext cx="145486" cy="64085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24417A32-D64F-B149-9232-CC7B07D9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284478" y="1447814"/>
              <a:ext cx="632012" cy="61621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B8962B3B-61E2-7346-A765-08112A844349}"/>
                </a:ext>
              </a:extLst>
            </p:cNvPr>
            <p:cNvCxnSpPr/>
            <p:nvPr/>
          </p:nvCxnSpPr>
          <p:spPr>
            <a:xfrm>
              <a:off x="2916468" y="2064029"/>
              <a:ext cx="50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AA6EB1F-2343-0947-A6BC-C5CC42C112AB}"/>
              </a:ext>
            </a:extLst>
          </p:cNvPr>
          <p:cNvCxnSpPr/>
          <p:nvPr/>
        </p:nvCxnSpPr>
        <p:spPr>
          <a:xfrm>
            <a:off x="7001618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C4666548-98D5-554A-AA4A-A696BA36C250}"/>
              </a:ext>
            </a:extLst>
          </p:cNvPr>
          <p:cNvCxnSpPr/>
          <p:nvPr/>
        </p:nvCxnSpPr>
        <p:spPr>
          <a:xfrm>
            <a:off x="8331791" y="2903966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0C87D3C1-0172-CF41-BF8F-599A9D777D36}"/>
              </a:ext>
            </a:extLst>
          </p:cNvPr>
          <p:cNvCxnSpPr/>
          <p:nvPr/>
        </p:nvCxnSpPr>
        <p:spPr>
          <a:xfrm>
            <a:off x="9038662" y="2898609"/>
            <a:ext cx="0" cy="86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8EDCFD8-F6B3-4643-B67A-55C4B0BDAAB0}"/>
              </a:ext>
            </a:extLst>
          </p:cNvPr>
          <p:cNvSpPr/>
          <p:nvPr/>
        </p:nvSpPr>
        <p:spPr>
          <a:xfrm>
            <a:off x="5625830" y="3779719"/>
            <a:ext cx="1368000" cy="283196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BE9852B-9B72-3944-AAA1-DE9F7DBEC246}"/>
              </a:ext>
            </a:extLst>
          </p:cNvPr>
          <p:cNvSpPr/>
          <p:nvPr/>
        </p:nvSpPr>
        <p:spPr>
          <a:xfrm>
            <a:off x="8331791" y="3762322"/>
            <a:ext cx="686085" cy="297731"/>
          </a:xfrm>
          <a:prstGeom prst="rect">
            <a:avLst/>
          </a:prstGeom>
          <a:solidFill>
            <a:srgbClr val="141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D64A9255-2F9E-384D-9911-57F4E20E2AC8}"/>
              </a:ext>
            </a:extLst>
          </p:cNvPr>
          <p:cNvCxnSpPr>
            <a:cxnSpLocks/>
          </p:cNvCxnSpPr>
          <p:nvPr/>
        </p:nvCxnSpPr>
        <p:spPr>
          <a:xfrm>
            <a:off x="8343116" y="4197220"/>
            <a:ext cx="695546" cy="0"/>
          </a:xfrm>
          <a:prstGeom prst="line">
            <a:avLst/>
          </a:prstGeom>
          <a:ln>
            <a:solidFill>
              <a:srgbClr val="1412FF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A3029932-4CF1-2C4A-9DE1-77EDD649AF7B}"/>
              </a:ext>
            </a:extLst>
          </p:cNvPr>
          <p:cNvSpPr txBox="1"/>
          <p:nvPr/>
        </p:nvSpPr>
        <p:spPr>
          <a:xfrm>
            <a:off x="8331791" y="427398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1412FF"/>
                </a:solidFill>
              </a:rPr>
              <a:t>2ToT</a:t>
            </a:r>
            <a:endParaRPr kumimoji="1" lang="ja-JP" altLang="en-US" sz="2000">
              <a:solidFill>
                <a:srgbClr val="1412FF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272A66-31CF-0240-A57B-A51A7F7F4CD3}"/>
              </a:ext>
            </a:extLst>
          </p:cNvPr>
          <p:cNvSpPr txBox="1"/>
          <p:nvPr/>
        </p:nvSpPr>
        <p:spPr>
          <a:xfrm>
            <a:off x="4983039" y="1366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アナログ信号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30762" y="4364468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57518" y="4354977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849866" y="5847359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880346" y="5941092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AC41EC3F-A428-514C-9BA6-0E6D49585452}"/>
              </a:ext>
            </a:extLst>
          </p:cNvPr>
          <p:cNvSpPr txBox="1"/>
          <p:nvPr/>
        </p:nvSpPr>
        <p:spPr>
          <a:xfrm>
            <a:off x="8866158" y="7142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5CD83EF-F6FD-BF41-A4F9-D239408D78EA}"/>
              </a:ext>
            </a:extLst>
          </p:cNvPr>
          <p:cNvSpPr txBox="1"/>
          <p:nvPr/>
        </p:nvSpPr>
        <p:spPr>
          <a:xfrm>
            <a:off x="4116335" y="7072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Q [e]</a:t>
            </a:r>
            <a:endParaRPr kumimoji="1" lang="ja-JP" altLang="en-US" sz="14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A067361A-D42F-0448-9A81-271F14ECD5CB}"/>
              </a:ext>
            </a:extLst>
          </p:cNvPr>
          <p:cNvSpPr txBox="1"/>
          <p:nvPr/>
        </p:nvSpPr>
        <p:spPr>
          <a:xfrm rot="16200000">
            <a:off x="1070873" y="5023475"/>
            <a:ext cx="51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ToT</a:t>
            </a:r>
            <a:endParaRPr kumimoji="1" lang="ja-JP" altLang="en-US" sz="140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694941" y="5544652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9A82D0C9-5E21-A14D-9F22-0DD9C307A32A}"/>
              </a:ext>
            </a:extLst>
          </p:cNvPr>
          <p:cNvSpPr txBox="1"/>
          <p:nvPr/>
        </p:nvSpPr>
        <p:spPr>
          <a:xfrm>
            <a:off x="6524359" y="5877316"/>
            <a:ext cx="2275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1412FF"/>
                </a:solidFill>
              </a:rPr>
              <a:t>Q </a:t>
            </a:r>
            <a:r>
              <a:rPr lang="ja-JP" altLang="en-US">
                <a:solidFill>
                  <a:srgbClr val="1412FF"/>
                </a:solidFill>
              </a:rPr>
              <a:t>≤</a:t>
            </a:r>
            <a:r>
              <a:rPr kumimoji="1" lang="en-US" altLang="ja-JP" dirty="0">
                <a:solidFill>
                  <a:srgbClr val="1412FF"/>
                </a:solidFill>
              </a:rPr>
              <a:t> 5000 are removed</a:t>
            </a:r>
            <a:endParaRPr kumimoji="1" lang="ja-JP" altLang="en-US">
              <a:solidFill>
                <a:srgbClr val="1412FF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D4A1A04-0C67-8148-BD6D-699BAF7A73B2}"/>
              </a:ext>
            </a:extLst>
          </p:cNvPr>
          <p:cNvCxnSpPr>
            <a:cxnSpLocks/>
          </p:cNvCxnSpPr>
          <p:nvPr/>
        </p:nvCxnSpPr>
        <p:spPr>
          <a:xfrm flipH="1">
            <a:off x="6596184" y="6274409"/>
            <a:ext cx="0" cy="504000"/>
          </a:xfrm>
          <a:prstGeom prst="straightConnector1">
            <a:avLst/>
          </a:prstGeom>
          <a:ln>
            <a:solidFill>
              <a:srgbClr val="141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2280218" y="4621563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1909974" y="5302023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307139" y="5525418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8" t="42881" r="83381" b="19430"/>
          <a:stretch/>
        </p:blipFill>
        <p:spPr>
          <a:xfrm rot="5400000">
            <a:off x="6892416" y="4629223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1" t="54679" r="72611" b="29670"/>
          <a:stretch/>
        </p:blipFill>
        <p:spPr>
          <a:xfrm rot="5400000">
            <a:off x="6522172" y="5282789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701071" y="5226178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327194" y="5231497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2021/9</a:t>
            </a:r>
            <a:endParaRPr kumimoji="1" lang="ja-JP" altLang="en-US" sz="11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C0FE931-19A2-FC46-8E11-CC2A574B68FA}"/>
              </a:ext>
            </a:extLst>
          </p:cNvPr>
          <p:cNvSpPr/>
          <p:nvPr/>
        </p:nvSpPr>
        <p:spPr>
          <a:xfrm>
            <a:off x="1841113" y="6686460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AF407F3-FF96-A745-B10D-534BB84D3AD4}"/>
              </a:ext>
            </a:extLst>
          </p:cNvPr>
          <p:cNvSpPr/>
          <p:nvPr/>
        </p:nvSpPr>
        <p:spPr>
          <a:xfrm>
            <a:off x="6457704" y="6778321"/>
            <a:ext cx="216000" cy="291692"/>
          </a:xfrm>
          <a:prstGeom prst="rect">
            <a:avLst/>
          </a:prstGeom>
          <a:noFill/>
          <a:ln>
            <a:solidFill>
              <a:srgbClr val="141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/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TOT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kumimoji="1" lang="ja-JP" altLang="en-US" sz="1400"/>
              </a:p>
            </p:txBody>
          </p:sp>
        </mc:Choice>
        <mc:Fallback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E5774820-46E1-FF45-B2EC-2580826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06" y="6390595"/>
                <a:ext cx="3421736" cy="441018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82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図 130">
            <a:extLst>
              <a:ext uri="{FF2B5EF4-FFF2-40B4-BE49-F238E27FC236}">
                <a16:creationId xmlns:a16="http://schemas.microsoft.com/office/drawing/2014/main" id="{1FF925EA-821D-8C49-9B9B-B99B816C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4782" y="954841"/>
            <a:ext cx="2436045" cy="3578335"/>
          </a:xfrm>
          <a:prstGeom prst="rect">
            <a:avLst/>
          </a:prstGeom>
        </p:spPr>
      </p:pic>
      <p:pic>
        <p:nvPicPr>
          <p:cNvPr id="132" name="図 131">
            <a:extLst>
              <a:ext uri="{FF2B5EF4-FFF2-40B4-BE49-F238E27FC236}">
                <a16:creationId xmlns:a16="http://schemas.microsoft.com/office/drawing/2014/main" id="{AA11CD77-C217-304B-BF9D-D74EF3AE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71538" y="945350"/>
            <a:ext cx="2544042" cy="3736975"/>
          </a:xfrm>
          <a:prstGeom prst="rect">
            <a:avLst/>
          </a:prstGeom>
        </p:spPr>
      </p:pic>
      <p:sp>
        <p:nvSpPr>
          <p:cNvPr id="133" name="右矢印 132">
            <a:extLst>
              <a:ext uri="{FF2B5EF4-FFF2-40B4-BE49-F238E27FC236}">
                <a16:creationId xmlns:a16="http://schemas.microsoft.com/office/drawing/2014/main" id="{AE2142B7-37DB-EF44-A209-989FB071D4CD}"/>
              </a:ext>
            </a:extLst>
          </p:cNvPr>
          <p:cNvSpPr/>
          <p:nvPr/>
        </p:nvSpPr>
        <p:spPr>
          <a:xfrm>
            <a:off x="4663886" y="2437732"/>
            <a:ext cx="851993" cy="553425"/>
          </a:xfrm>
          <a:prstGeom prst="rightArrow">
            <a:avLst/>
          </a:prstGeom>
          <a:solidFill>
            <a:srgbClr val="2210F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2CE0352-8523-7242-A46E-A688077358B6}"/>
              </a:ext>
            </a:extLst>
          </p:cNvPr>
          <p:cNvSpPr txBox="1"/>
          <p:nvPr/>
        </p:nvSpPr>
        <p:spPr>
          <a:xfrm>
            <a:off x="4694366" y="25314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Re-fit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842AE6-4F60-E544-9C69-C005ED31DA1A}"/>
              </a:ext>
            </a:extLst>
          </p:cNvPr>
          <p:cNvSpPr txBox="1"/>
          <p:nvPr/>
        </p:nvSpPr>
        <p:spPr>
          <a:xfrm>
            <a:off x="1508961" y="216602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1" name="図 140">
            <a:extLst>
              <a:ext uri="{FF2B5EF4-FFF2-40B4-BE49-F238E27FC236}">
                <a16:creationId xmlns:a16="http://schemas.microsoft.com/office/drawing/2014/main" id="{D5761BEF-A0F5-FF49-836D-121274347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2094238" y="1211936"/>
            <a:ext cx="149403" cy="1176427"/>
          </a:xfrm>
          <a:prstGeom prst="rect">
            <a:avLst/>
          </a:prstGeom>
        </p:spPr>
      </p:pic>
      <p:pic>
        <p:nvPicPr>
          <p:cNvPr id="142" name="図 141">
            <a:extLst>
              <a:ext uri="{FF2B5EF4-FFF2-40B4-BE49-F238E27FC236}">
                <a16:creationId xmlns:a16="http://schemas.microsoft.com/office/drawing/2014/main" id="{516D40B4-1A24-0642-8D41-8D148EEC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1723994" y="1923392"/>
            <a:ext cx="184355" cy="44399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486BEA2-8084-574E-9214-8295C2340382}"/>
              </a:ext>
            </a:extLst>
          </p:cNvPr>
          <p:cNvSpPr txBox="1"/>
          <p:nvPr/>
        </p:nvSpPr>
        <p:spPr>
          <a:xfrm>
            <a:off x="6121159" y="211579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L0_B08_S1_C7_M5C</a:t>
            </a:r>
          </a:p>
        </p:txBody>
      </p:sp>
      <p:pic>
        <p:nvPicPr>
          <p:cNvPr id="144" name="図 143">
            <a:extLst>
              <a:ext uri="{FF2B5EF4-FFF2-40B4-BE49-F238E27FC236}">
                <a16:creationId xmlns:a16="http://schemas.microsoft.com/office/drawing/2014/main" id="{3DF4536B-03A2-1442-92A4-B77B3CE8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8" t="42881" r="83381" b="19430"/>
          <a:stretch/>
        </p:blipFill>
        <p:spPr>
          <a:xfrm rot="5400000">
            <a:off x="6706436" y="1219596"/>
            <a:ext cx="149403" cy="1176427"/>
          </a:xfrm>
          <a:prstGeom prst="rect">
            <a:avLst/>
          </a:prstGeom>
        </p:spPr>
      </p:pic>
      <p:pic>
        <p:nvPicPr>
          <p:cNvPr id="145" name="図 144">
            <a:extLst>
              <a:ext uri="{FF2B5EF4-FFF2-40B4-BE49-F238E27FC236}">
                <a16:creationId xmlns:a16="http://schemas.microsoft.com/office/drawing/2014/main" id="{C41057D8-529A-B842-ACE0-519BE6D6D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1" t="54679" r="72611" b="29670"/>
          <a:stretch/>
        </p:blipFill>
        <p:spPr>
          <a:xfrm rot="5400000">
            <a:off x="6336192" y="1873162"/>
            <a:ext cx="184355" cy="443997"/>
          </a:xfrm>
          <a:prstGeom prst="rect">
            <a:avLst/>
          </a:prstGeom>
        </p:spPr>
      </p:pic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4D4FDC35-95B5-DA4A-A0B4-B5015CD3544A}"/>
              </a:ext>
            </a:extLst>
          </p:cNvPr>
          <p:cNvSpPr txBox="1"/>
          <p:nvPr/>
        </p:nvSpPr>
        <p:spPr>
          <a:xfrm>
            <a:off x="1499593" y="1847547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2BB0A30C-9064-C04A-9CEF-982AE9576813}"/>
              </a:ext>
            </a:extLst>
          </p:cNvPr>
          <p:cNvSpPr txBox="1"/>
          <p:nvPr/>
        </p:nvSpPr>
        <p:spPr>
          <a:xfrm>
            <a:off x="6125716" y="182187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2021/9</a:t>
            </a:r>
            <a:endParaRPr kumimoji="1" lang="ja-JP" altLang="en-US" sz="10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341C3D-B3F1-B04E-BFE4-E1C74FE29896}"/>
              </a:ext>
            </a:extLst>
          </p:cNvPr>
          <p:cNvSpPr txBox="1"/>
          <p:nvPr/>
        </p:nvSpPr>
        <p:spPr>
          <a:xfrm>
            <a:off x="3540668" y="37326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0C7BD00-DCA3-9D4E-A7AF-41DE84D15CDA}"/>
              </a:ext>
            </a:extLst>
          </p:cNvPr>
          <p:cNvSpPr txBox="1"/>
          <p:nvPr/>
        </p:nvSpPr>
        <p:spPr>
          <a:xfrm>
            <a:off x="8294808" y="3823532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charge [e]</a:t>
            </a:r>
            <a:endParaRPr kumimoji="1" lang="ja-JP" altLang="en-US" sz="12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2E95E53A-CE66-1D46-8F25-8CD4669E0CEC}"/>
              </a:ext>
            </a:extLst>
          </p:cNvPr>
          <p:cNvSpPr txBox="1"/>
          <p:nvPr/>
        </p:nvSpPr>
        <p:spPr>
          <a:xfrm rot="16200000">
            <a:off x="5521906" y="168210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6975E07-2977-C541-98B7-C627EC0984CD}"/>
              </a:ext>
            </a:extLst>
          </p:cNvPr>
          <p:cNvSpPr txBox="1"/>
          <p:nvPr/>
        </p:nvSpPr>
        <p:spPr>
          <a:xfrm rot="16200000">
            <a:off x="916854" y="166164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/>
              <a:t>ToT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4459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E1DB909B-86B3-274D-8B76-66E664D9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"/>
          <a:stretch/>
        </p:blipFill>
        <p:spPr>
          <a:xfrm rot="5400000">
            <a:off x="2141625" y="917715"/>
            <a:ext cx="1855584" cy="2848788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44D89D-DDD2-5B4E-A0AA-F41ACE0EE149}"/>
              </a:ext>
            </a:extLst>
          </p:cNvPr>
          <p:cNvSpPr txBox="1"/>
          <p:nvPr/>
        </p:nvSpPr>
        <p:spPr>
          <a:xfrm>
            <a:off x="3642296" y="313909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D8EF3F-E3A8-FA4F-BF5E-F948BAC0B4D2}"/>
              </a:ext>
            </a:extLst>
          </p:cNvPr>
          <p:cNvSpPr txBox="1"/>
          <p:nvPr/>
        </p:nvSpPr>
        <p:spPr>
          <a:xfrm rot="16200000">
            <a:off x="1638974" y="1495761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55" name="図 54">
            <a:extLst>
              <a:ext uri="{FF2B5EF4-FFF2-40B4-BE49-F238E27FC236}">
                <a16:creationId xmlns:a16="http://schemas.microsoft.com/office/drawing/2014/main" id="{1AB8E933-6421-9D46-AEC0-E37DE93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2648578" y="1051989"/>
            <a:ext cx="139223" cy="1096269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6B866253-B3BA-2246-B778-B7A8E4C3D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2310208" y="1694906"/>
            <a:ext cx="179931" cy="433342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08735A3-9DE7-EC47-A4E7-A069B9A3A81F}"/>
              </a:ext>
            </a:extLst>
          </p:cNvPr>
          <p:cNvSpPr txBox="1"/>
          <p:nvPr/>
        </p:nvSpPr>
        <p:spPr>
          <a:xfrm>
            <a:off x="2104421" y="1642839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2F7627BB-81E7-2D4D-8445-409733719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34" b="9594"/>
          <a:stretch/>
        </p:blipFill>
        <p:spPr>
          <a:xfrm rot="5400000">
            <a:off x="6037419" y="1012220"/>
            <a:ext cx="1796645" cy="2639413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B3E7F021-DEAD-3E40-8810-B0B5A9F40D0A}"/>
              </a:ext>
            </a:extLst>
          </p:cNvPr>
          <p:cNvSpPr txBox="1"/>
          <p:nvPr/>
        </p:nvSpPr>
        <p:spPr>
          <a:xfrm>
            <a:off x="7403933" y="319033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charge</a:t>
            </a:r>
            <a:r>
              <a:rPr kumimoji="1" lang="en-US" altLang="ja-JP" sz="1100" dirty="0"/>
              <a:t> [e]</a:t>
            </a:r>
            <a:endParaRPr kumimoji="1" lang="ja-JP" altLang="en-US" sz="11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CED2FFA-F2EB-E84F-853E-B94B5F0F8D22}"/>
              </a:ext>
            </a:extLst>
          </p:cNvPr>
          <p:cNvSpPr txBox="1"/>
          <p:nvPr/>
        </p:nvSpPr>
        <p:spPr>
          <a:xfrm rot="16200000">
            <a:off x="5346155" y="1464536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ToT</a:t>
            </a:r>
            <a:endParaRPr kumimoji="1" lang="ja-JP" altLang="en-US" sz="1100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607F385B-11DA-844F-A063-73841C8C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42881" r="83381" b="19430"/>
          <a:stretch/>
        </p:blipFill>
        <p:spPr>
          <a:xfrm rot="5400000">
            <a:off x="6360810" y="1102992"/>
            <a:ext cx="139223" cy="109626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6918B1E-F7DC-C94B-AB5B-00E1D6144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1" t="54679" r="72611" b="29670"/>
          <a:stretch/>
        </p:blipFill>
        <p:spPr>
          <a:xfrm rot="5400000">
            <a:off x="6022440" y="1745909"/>
            <a:ext cx="179931" cy="433342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30E360C-4457-5345-818D-5DA5F80C0F91}"/>
              </a:ext>
            </a:extLst>
          </p:cNvPr>
          <p:cNvSpPr txBox="1"/>
          <p:nvPr/>
        </p:nvSpPr>
        <p:spPr>
          <a:xfrm>
            <a:off x="5816653" y="1693842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/>
              <a:t>2021/9</a:t>
            </a:r>
            <a:endParaRPr kumimoji="1"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76205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28image23415440">
            <a:extLst>
              <a:ext uri="{FF2B5EF4-FFF2-40B4-BE49-F238E27FC236}">
                <a16:creationId xmlns:a16="http://schemas.microsoft.com/office/drawing/2014/main" id="{A87334DE-7AB7-8C44-B4BE-8BE860BB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" y="-1355836"/>
            <a:ext cx="6889532" cy="38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9E39984-C39C-AD41-A363-A738EBDCD158}"/>
              </a:ext>
            </a:extLst>
          </p:cNvPr>
          <p:cNvSpPr>
            <a:spLocks noChangeAspect="1"/>
          </p:cNvSpPr>
          <p:nvPr/>
        </p:nvSpPr>
        <p:spPr>
          <a:xfrm>
            <a:off x="756717" y="4105996"/>
            <a:ext cx="720000" cy="7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E00353-0641-9C43-84FD-D81802AA3072}"/>
              </a:ext>
            </a:extLst>
          </p:cNvPr>
          <p:cNvSpPr txBox="1"/>
          <p:nvPr/>
        </p:nvSpPr>
        <p:spPr>
          <a:xfrm>
            <a:off x="725433" y="43128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バンプ</a:t>
            </a:r>
            <a:endParaRPr kumimoji="1" lang="ja-JP" altLang="en-US" sz="160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4FE28C4-4B14-3942-BAF5-C662D461A097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6277437-8B7E-1042-84FC-341355851BDE}"/>
              </a:ext>
            </a:extLst>
          </p:cNvPr>
          <p:cNvCxnSpPr>
            <a:cxnSpLocks/>
          </p:cNvCxnSpPr>
          <p:nvPr/>
        </p:nvCxnSpPr>
        <p:spPr>
          <a:xfrm>
            <a:off x="1907628" y="5312980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A580CD2-56A5-2B40-AA86-518599E78C61}"/>
              </a:ext>
            </a:extLst>
          </p:cNvPr>
          <p:cNvCxnSpPr>
            <a:cxnSpLocks/>
          </p:cNvCxnSpPr>
          <p:nvPr/>
        </p:nvCxnSpPr>
        <p:spPr>
          <a:xfrm>
            <a:off x="2758966" y="5312979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E763B4-EB1B-3844-B856-8A839DBC83D0}"/>
              </a:ext>
            </a:extLst>
          </p:cNvPr>
          <p:cNvCxnSpPr>
            <a:cxnSpLocks/>
          </p:cNvCxnSpPr>
          <p:nvPr/>
        </p:nvCxnSpPr>
        <p:spPr>
          <a:xfrm flipH="1">
            <a:off x="2585543" y="58332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93AF374-077D-9B48-94C8-CE987DD4BF72}"/>
              </a:ext>
            </a:extLst>
          </p:cNvPr>
          <p:cNvCxnSpPr>
            <a:cxnSpLocks/>
          </p:cNvCxnSpPr>
          <p:nvPr/>
        </p:nvCxnSpPr>
        <p:spPr>
          <a:xfrm flipH="1">
            <a:off x="2584631" y="598564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7DD731E-6FAA-6D4C-89D3-EEB365876E68}"/>
              </a:ext>
            </a:extLst>
          </p:cNvPr>
          <p:cNvCxnSpPr>
            <a:cxnSpLocks/>
          </p:cNvCxnSpPr>
          <p:nvPr/>
        </p:nvCxnSpPr>
        <p:spPr>
          <a:xfrm flipH="1">
            <a:off x="1728943" y="58279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A627C54-6C8A-5842-88BA-F75213F76D8C}"/>
              </a:ext>
            </a:extLst>
          </p:cNvPr>
          <p:cNvCxnSpPr>
            <a:cxnSpLocks/>
          </p:cNvCxnSpPr>
          <p:nvPr/>
        </p:nvCxnSpPr>
        <p:spPr>
          <a:xfrm flipH="1">
            <a:off x="1728031" y="598038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3891502C-520F-9B41-AB64-199075352C6B}"/>
              </a:ext>
            </a:extLst>
          </p:cNvPr>
          <p:cNvCxnSpPr>
            <a:cxnSpLocks/>
          </p:cNvCxnSpPr>
          <p:nvPr/>
        </p:nvCxnSpPr>
        <p:spPr>
          <a:xfrm>
            <a:off x="1907628" y="5980384"/>
            <a:ext cx="0" cy="520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AA56AD23-0D82-3C44-BC1D-31041D7B763E}"/>
              </a:ext>
            </a:extLst>
          </p:cNvPr>
          <p:cNvCxnSpPr>
            <a:cxnSpLocks/>
          </p:cNvCxnSpPr>
          <p:nvPr/>
        </p:nvCxnSpPr>
        <p:spPr>
          <a:xfrm>
            <a:off x="2758966" y="5996149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7E4343-794F-FA4D-8ECA-AE478D760A32}"/>
              </a:ext>
            </a:extLst>
          </p:cNvPr>
          <p:cNvCxnSpPr>
            <a:cxnSpLocks/>
          </p:cNvCxnSpPr>
          <p:nvPr/>
        </p:nvCxnSpPr>
        <p:spPr>
          <a:xfrm>
            <a:off x="2679227" y="6145918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4AE1816D-9399-5C4E-B2C8-F0F85EB5A1CB}"/>
              </a:ext>
            </a:extLst>
          </p:cNvPr>
          <p:cNvCxnSpPr>
            <a:cxnSpLocks/>
          </p:cNvCxnSpPr>
          <p:nvPr/>
        </p:nvCxnSpPr>
        <p:spPr>
          <a:xfrm>
            <a:off x="2753709" y="6321972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93303F-CAF9-E64E-BBC1-54668864D446}"/>
              </a:ext>
            </a:extLst>
          </p:cNvPr>
          <p:cNvCxnSpPr>
            <a:cxnSpLocks/>
          </p:cNvCxnSpPr>
          <p:nvPr/>
        </p:nvCxnSpPr>
        <p:spPr>
          <a:xfrm>
            <a:off x="1902371" y="6500645"/>
            <a:ext cx="851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CABDEC6B-5EEC-F247-B418-F9F2147686BE}"/>
              </a:ext>
            </a:extLst>
          </p:cNvPr>
          <p:cNvCxnSpPr>
            <a:cxnSpLocks/>
          </p:cNvCxnSpPr>
          <p:nvPr/>
        </p:nvCxnSpPr>
        <p:spPr>
          <a:xfrm>
            <a:off x="2321090" y="6495390"/>
            <a:ext cx="0" cy="346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片側の 2 つの角を切り取った四角形 17">
            <a:extLst>
              <a:ext uri="{FF2B5EF4-FFF2-40B4-BE49-F238E27FC236}">
                <a16:creationId xmlns:a16="http://schemas.microsoft.com/office/drawing/2014/main" id="{71C50FE5-0463-3D40-B7F5-0D29C37F913E}"/>
              </a:ext>
            </a:extLst>
          </p:cNvPr>
          <p:cNvSpPr>
            <a:spLocks/>
          </p:cNvSpPr>
          <p:nvPr/>
        </p:nvSpPr>
        <p:spPr>
          <a:xfrm flipH="1">
            <a:off x="1956288" y="7320323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887432-7456-D44D-802C-A2D7B560CEF7}"/>
              </a:ext>
            </a:extLst>
          </p:cNvPr>
          <p:cNvSpPr txBox="1"/>
          <p:nvPr/>
        </p:nvSpPr>
        <p:spPr>
          <a:xfrm>
            <a:off x="1781764" y="80581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V</a:t>
            </a:r>
            <a:r>
              <a:rPr kumimoji="1" lang="en-US" altLang="ja-JP" baseline="-25000" dirty="0" err="1"/>
              <a:t>cal</a:t>
            </a:r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7F88867-BD34-354E-ABEF-564B29884865}"/>
              </a:ext>
            </a:extLst>
          </p:cNvPr>
          <p:cNvSpPr txBox="1"/>
          <p:nvPr/>
        </p:nvSpPr>
        <p:spPr>
          <a:xfrm>
            <a:off x="1230926" y="574505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low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77EE98E-BB2E-7149-A5FC-133FA246582E}"/>
              </a:ext>
            </a:extLst>
          </p:cNvPr>
          <p:cNvSpPr txBox="1"/>
          <p:nvPr/>
        </p:nvSpPr>
        <p:spPr>
          <a:xfrm>
            <a:off x="2877970" y="5745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C</a:t>
            </a:r>
            <a:r>
              <a:rPr lang="en-US" altLang="ja-JP" baseline="-25000" dirty="0" err="1"/>
              <a:t>high</a:t>
            </a:r>
            <a:endParaRPr kumimoji="1" lang="ja-JP" altLang="en-US"/>
          </a:p>
        </p:txBody>
      </p:sp>
      <p:sp>
        <p:nvSpPr>
          <p:cNvPr id="70" name="片側の 2 つの角を切り取った四角形 69">
            <a:extLst>
              <a:ext uri="{FF2B5EF4-FFF2-40B4-BE49-F238E27FC236}">
                <a16:creationId xmlns:a16="http://schemas.microsoft.com/office/drawing/2014/main" id="{3F27E5E2-3F8C-7346-9BB4-F82B5E2A8F24}"/>
              </a:ext>
            </a:extLst>
          </p:cNvPr>
          <p:cNvSpPr>
            <a:spLocks/>
          </p:cNvSpPr>
          <p:nvPr/>
        </p:nvSpPr>
        <p:spPr>
          <a:xfrm flipH="1">
            <a:off x="2554381" y="7299847"/>
            <a:ext cx="180000" cy="732307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0A9D668-E15E-2A48-ADEF-0C268B067B41}"/>
              </a:ext>
            </a:extLst>
          </p:cNvPr>
          <p:cNvSpPr txBox="1"/>
          <p:nvPr/>
        </p:nvSpPr>
        <p:spPr>
          <a:xfrm>
            <a:off x="2255873" y="808413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AGND</a:t>
            </a:r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D6C969A-690D-BE4B-A8D3-584C8F314376}"/>
              </a:ext>
            </a:extLst>
          </p:cNvPr>
          <p:cNvCxnSpPr>
            <a:cxnSpLocks/>
            <a:endCxn id="70" idx="3"/>
          </p:cNvCxnSpPr>
          <p:nvPr/>
        </p:nvCxnSpPr>
        <p:spPr>
          <a:xfrm>
            <a:off x="2321090" y="6847722"/>
            <a:ext cx="323291" cy="45212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677D3B8-EDA1-CB48-A9FB-292EEB3A8828}"/>
              </a:ext>
            </a:extLst>
          </p:cNvPr>
          <p:cNvCxnSpPr>
            <a:cxnSpLocks/>
          </p:cNvCxnSpPr>
          <p:nvPr/>
        </p:nvCxnSpPr>
        <p:spPr>
          <a:xfrm>
            <a:off x="2321089" y="6693407"/>
            <a:ext cx="2232000" cy="1242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DEC48915-1C2F-D547-A818-EB2C7FD81326}"/>
              </a:ext>
            </a:extLst>
          </p:cNvPr>
          <p:cNvCxnSpPr>
            <a:cxnSpLocks/>
          </p:cNvCxnSpPr>
          <p:nvPr/>
        </p:nvCxnSpPr>
        <p:spPr>
          <a:xfrm flipH="1">
            <a:off x="4565253" y="6486474"/>
            <a:ext cx="385799" cy="19740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827C14-67CA-CB41-9CE7-18E97260CA55}"/>
              </a:ext>
            </a:extLst>
          </p:cNvPr>
          <p:cNvCxnSpPr>
            <a:cxnSpLocks/>
          </p:cNvCxnSpPr>
          <p:nvPr/>
        </p:nvCxnSpPr>
        <p:spPr>
          <a:xfrm>
            <a:off x="1479860" y="4460474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片側の 2 つの角を切り取った四角形 83">
            <a:extLst>
              <a:ext uri="{FF2B5EF4-FFF2-40B4-BE49-F238E27FC236}">
                <a16:creationId xmlns:a16="http://schemas.microsoft.com/office/drawing/2014/main" id="{3648323B-BD73-DD45-8A32-8E1E899646F1}"/>
              </a:ext>
            </a:extLst>
          </p:cNvPr>
          <p:cNvSpPr>
            <a:spLocks/>
          </p:cNvSpPr>
          <p:nvPr/>
        </p:nvSpPr>
        <p:spPr>
          <a:xfrm rot="5400000" flipH="1">
            <a:off x="3920113" y="338142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8C13EB5-B4FE-5440-A6EF-907A9AE3DCD5}"/>
              </a:ext>
            </a:extLst>
          </p:cNvPr>
          <p:cNvSpPr txBox="1"/>
          <p:nvPr/>
        </p:nvSpPr>
        <p:spPr>
          <a:xfrm>
            <a:off x="3372641" y="43457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アナログ回路</a:t>
            </a: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6EE12C1F-FD7A-F44A-BE27-6D642CB44D99}"/>
              </a:ext>
            </a:extLst>
          </p:cNvPr>
          <p:cNvCxnSpPr>
            <a:cxnSpLocks/>
          </p:cNvCxnSpPr>
          <p:nvPr/>
        </p:nvCxnSpPr>
        <p:spPr>
          <a:xfrm>
            <a:off x="4951052" y="6693836"/>
            <a:ext cx="1224000" cy="1242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D49ECA43-4EAE-EE42-9C75-A4F097354DC7}"/>
              </a:ext>
            </a:extLst>
          </p:cNvPr>
          <p:cNvCxnSpPr>
            <a:cxnSpLocks/>
          </p:cNvCxnSpPr>
          <p:nvPr/>
        </p:nvCxnSpPr>
        <p:spPr>
          <a:xfrm>
            <a:off x="6172729" y="4530456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378700F-68CC-6044-B89D-F09BEBDBC280}"/>
              </a:ext>
            </a:extLst>
          </p:cNvPr>
          <p:cNvCxnSpPr>
            <a:cxnSpLocks/>
          </p:cNvCxnSpPr>
          <p:nvPr/>
        </p:nvCxnSpPr>
        <p:spPr>
          <a:xfrm>
            <a:off x="5367829" y="4487838"/>
            <a:ext cx="2059939" cy="21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片側の 2 つの角を切り取った四角形 91">
            <a:extLst>
              <a:ext uri="{FF2B5EF4-FFF2-40B4-BE49-F238E27FC236}">
                <a16:creationId xmlns:a16="http://schemas.microsoft.com/office/drawing/2014/main" id="{19130775-6C6A-144A-BE37-C44BFABE11E7}"/>
              </a:ext>
            </a:extLst>
          </p:cNvPr>
          <p:cNvSpPr>
            <a:spLocks/>
          </p:cNvSpPr>
          <p:nvPr/>
        </p:nvSpPr>
        <p:spPr>
          <a:xfrm rot="5400000" flipH="1">
            <a:off x="7605983" y="3358056"/>
            <a:ext cx="676799" cy="221234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CF8C488-9AF9-D54E-B266-142F54E517BD}"/>
              </a:ext>
            </a:extLst>
          </p:cNvPr>
          <p:cNvSpPr txBox="1"/>
          <p:nvPr/>
        </p:nvSpPr>
        <p:spPr>
          <a:xfrm>
            <a:off x="7058511" y="4322421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デジタル</a:t>
            </a:r>
            <a:r>
              <a:rPr kumimoji="1" lang="ja-JP" altLang="en-US"/>
              <a:t>回路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E230E6B-D728-B44F-B6F5-C0FFE58DA58C}"/>
              </a:ext>
            </a:extLst>
          </p:cNvPr>
          <p:cNvCxnSpPr>
            <a:cxnSpLocks/>
          </p:cNvCxnSpPr>
          <p:nvPr/>
        </p:nvCxnSpPr>
        <p:spPr>
          <a:xfrm>
            <a:off x="2258190" y="4810480"/>
            <a:ext cx="72000" cy="180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318F64B-8DDD-2546-85C3-92A6E099DC72}"/>
              </a:ext>
            </a:extLst>
          </p:cNvPr>
          <p:cNvCxnSpPr>
            <a:cxnSpLocks/>
          </p:cNvCxnSpPr>
          <p:nvPr/>
        </p:nvCxnSpPr>
        <p:spPr>
          <a:xfrm>
            <a:off x="2336587" y="499048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6EDCE18D-C8F8-7842-9F34-62F3639653DA}"/>
              </a:ext>
            </a:extLst>
          </p:cNvPr>
          <p:cNvCxnSpPr>
            <a:cxnSpLocks/>
          </p:cNvCxnSpPr>
          <p:nvPr/>
        </p:nvCxnSpPr>
        <p:spPr>
          <a:xfrm>
            <a:off x="2336587" y="4460474"/>
            <a:ext cx="0" cy="324000"/>
          </a:xfrm>
          <a:prstGeom prst="line">
            <a:avLst/>
          </a:prstGeom>
          <a:ln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page2image198988304">
            <a:extLst>
              <a:ext uri="{FF2B5EF4-FFF2-40B4-BE49-F238E27FC236}">
                <a16:creationId xmlns:a16="http://schemas.microsoft.com/office/drawing/2014/main" id="{C451EACD-F272-814A-9F21-3B078917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911103" cy="47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8image2607031408">
            <a:extLst>
              <a:ext uri="{FF2B5EF4-FFF2-40B4-BE49-F238E27FC236}">
                <a16:creationId xmlns:a16="http://schemas.microsoft.com/office/drawing/2014/main" id="{FED63F08-EE6B-9548-AC20-4FA0E50C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11" y="5193636"/>
            <a:ext cx="24511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0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５章</a:t>
            </a:r>
          </a:p>
        </p:txBody>
      </p:sp>
    </p:spTree>
    <p:extLst>
      <p:ext uri="{BB962C8B-B14F-4D97-AF65-F5344CB8AC3E}">
        <p14:creationId xmlns:p14="http://schemas.microsoft.com/office/powerpoint/2010/main" val="96008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page80image42043216">
            <a:extLst>
              <a:ext uri="{FF2B5EF4-FFF2-40B4-BE49-F238E27FC236}">
                <a16:creationId xmlns:a16="http://schemas.microsoft.com/office/drawing/2014/main" id="{E24BD54A-EC2C-4643-9217-F0CB5829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7" y="1671637"/>
            <a:ext cx="1752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74image42182192">
            <a:extLst>
              <a:ext uri="{FF2B5EF4-FFF2-40B4-BE49-F238E27FC236}">
                <a16:creationId xmlns:a16="http://schemas.microsoft.com/office/drawing/2014/main" id="{8DE0ABA8-10F8-ED4E-BB76-EE37BDA8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3771900"/>
            <a:ext cx="5613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6image42314720">
            <a:extLst>
              <a:ext uri="{FF2B5EF4-FFF2-40B4-BE49-F238E27FC236}">
                <a16:creationId xmlns:a16="http://schemas.microsoft.com/office/drawing/2014/main" id="{81949CED-D6AE-0A44-83E7-8AB6FBF4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008063"/>
            <a:ext cx="5524500" cy="70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age48image42196704">
            <a:extLst>
              <a:ext uri="{FF2B5EF4-FFF2-40B4-BE49-F238E27FC236}">
                <a16:creationId xmlns:a16="http://schemas.microsoft.com/office/drawing/2014/main" id="{EC026CFF-596C-6B4F-BC59-9376FBA1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0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0image42127424">
            <a:extLst>
              <a:ext uri="{FF2B5EF4-FFF2-40B4-BE49-F238E27FC236}">
                <a16:creationId xmlns:a16="http://schemas.microsoft.com/office/drawing/2014/main" id="{2C104D37-20C3-124A-969A-F3E0938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85775"/>
            <a:ext cx="51308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84E733-D711-A24D-B2E9-06BD3821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3135909"/>
            <a:ext cx="5891212" cy="310572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25" name="Picture 1" descr="page79image42868448">
            <a:extLst>
              <a:ext uri="{FF2B5EF4-FFF2-40B4-BE49-F238E27FC236}">
                <a16:creationId xmlns:a16="http://schemas.microsoft.com/office/drawing/2014/main" id="{83D3128C-6334-B743-82FC-6EC9CD89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986338"/>
            <a:ext cx="37211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31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ED768C3-23B6-D54C-9561-7E64A0BA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7" y="0"/>
            <a:ext cx="4545685" cy="4482441"/>
          </a:xfrm>
          <a:prstGeom prst="rect">
            <a:avLst/>
          </a:prstGeom>
          <a:ln w="1905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82DFA86-4B6D-0144-A81C-AA974E8C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4"/>
          <a:stretch/>
        </p:blipFill>
        <p:spPr>
          <a:xfrm>
            <a:off x="909887" y="3003965"/>
            <a:ext cx="4445808" cy="3297557"/>
          </a:xfrm>
          <a:prstGeom prst="rect">
            <a:avLst/>
          </a:prstGeom>
          <a:ln w="19050">
            <a:noFill/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50CF47-C636-EA4F-9FC8-694FFA5436AA}"/>
              </a:ext>
            </a:extLst>
          </p:cNvPr>
          <p:cNvSpPr/>
          <p:nvPr/>
        </p:nvSpPr>
        <p:spPr>
          <a:xfrm>
            <a:off x="870697" y="0"/>
            <a:ext cx="4545685" cy="642692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6151989" y="862636"/>
            <a:ext cx="4320749" cy="4170962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720" y="6604000"/>
            <a:ext cx="4724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34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81" y="200025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81" y="7857070"/>
            <a:ext cx="5173816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1" y="1147878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A2C4A6DA-437C-A24B-8BBB-D9253442D16C}"/>
              </a:ext>
            </a:extLst>
          </p:cNvPr>
          <p:cNvSpPr/>
          <p:nvPr/>
        </p:nvSpPr>
        <p:spPr>
          <a:xfrm>
            <a:off x="1413481" y="587647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ピクセル検出器の登録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447AB869-C096-8440-AE46-6323415B12A3}"/>
              </a:ext>
            </a:extLst>
          </p:cNvPr>
          <p:cNvSpPr/>
          <p:nvPr/>
        </p:nvSpPr>
        <p:spPr>
          <a:xfrm>
            <a:off x="1413481" y="6866773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各部品をピクセル検出器の子部品に割当</a:t>
            </a:r>
          </a:p>
        </p:txBody>
      </p:sp>
      <p:sp>
        <p:nvSpPr>
          <p:cNvPr id="7" name="フローチャート: 判断 6">
            <a:extLst>
              <a:ext uri="{FF2B5EF4-FFF2-40B4-BE49-F238E27FC236}">
                <a16:creationId xmlns:a16="http://schemas.microsoft.com/office/drawing/2014/main" id="{50FB91B8-1B7B-3541-A3F6-4309453B80BE}"/>
              </a:ext>
            </a:extLst>
          </p:cNvPr>
          <p:cNvSpPr/>
          <p:nvPr/>
        </p:nvSpPr>
        <p:spPr>
          <a:xfrm>
            <a:off x="1413481" y="4949434"/>
            <a:ext cx="5173816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各部品に親部品がない</a:t>
            </a:r>
          </a:p>
        </p:txBody>
      </p:sp>
      <p:sp>
        <p:nvSpPr>
          <p:cNvPr id="11" name="フローチャート: 判断 10">
            <a:extLst>
              <a:ext uri="{FF2B5EF4-FFF2-40B4-BE49-F238E27FC236}">
                <a16:creationId xmlns:a16="http://schemas.microsoft.com/office/drawing/2014/main" id="{801A5DBD-5397-C442-B30F-66F0F99E1908}"/>
              </a:ext>
            </a:extLst>
          </p:cNvPr>
          <p:cNvSpPr/>
          <p:nvPr/>
        </p:nvSpPr>
        <p:spPr>
          <a:xfrm>
            <a:off x="1413480" y="2109111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各部品が組立可能な種類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00389" y="794025"/>
            <a:ext cx="0" cy="3538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000389" y="1760526"/>
            <a:ext cx="0" cy="3485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8742DF-FD80-2842-B8D1-487959D024FF}"/>
              </a:ext>
            </a:extLst>
          </p:cNvPr>
          <p:cNvCxnSpPr>
            <a:cxnSpLocks/>
            <a:stCxn id="11" idx="2"/>
            <a:endCxn id="71" idx="0"/>
          </p:cNvCxnSpPr>
          <p:nvPr/>
        </p:nvCxnSpPr>
        <p:spPr>
          <a:xfrm>
            <a:off x="4000389" y="2721759"/>
            <a:ext cx="9350" cy="3343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: 判断 25">
            <a:extLst>
              <a:ext uri="{FF2B5EF4-FFF2-40B4-BE49-F238E27FC236}">
                <a16:creationId xmlns:a16="http://schemas.microsoft.com/office/drawing/2014/main" id="{CADDF7E5-36A0-DD42-A9BA-4528DB8D16CA}"/>
              </a:ext>
            </a:extLst>
          </p:cNvPr>
          <p:cNvSpPr/>
          <p:nvPr/>
        </p:nvSpPr>
        <p:spPr>
          <a:xfrm>
            <a:off x="1413479" y="3898993"/>
            <a:ext cx="5173817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各部品が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上に存在する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940FC30-EBC2-CC41-A56F-CCC0527BA220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4000388" y="4511641"/>
            <a:ext cx="1" cy="4377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AB184BD-D7E0-6946-8902-A6068990A2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000389" y="5562082"/>
            <a:ext cx="0" cy="31439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73AF7836-4EEC-F948-B4B9-ACD7F98726E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000389" y="6489125"/>
            <a:ext cx="0" cy="3776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B6BDC2D-F9E2-A74F-B3CF-CCD3922D3A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00387" y="7479421"/>
            <a:ext cx="2" cy="37764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0470D63F-F406-204B-A32B-6191B0D106D8}"/>
              </a:ext>
            </a:extLst>
          </p:cNvPr>
          <p:cNvCxnSpPr>
            <a:cxnSpLocks/>
          </p:cNvCxnSpPr>
          <p:nvPr/>
        </p:nvCxnSpPr>
        <p:spPr>
          <a:xfrm>
            <a:off x="6597072" y="5279821"/>
            <a:ext cx="12700" cy="2898312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4B7DF3FD-BD5D-4641-9A57-E4A6D2ED084D}"/>
              </a:ext>
            </a:extLst>
          </p:cNvPr>
          <p:cNvCxnSpPr>
            <a:cxnSpLocks/>
          </p:cNvCxnSpPr>
          <p:nvPr/>
        </p:nvCxnSpPr>
        <p:spPr>
          <a:xfrm>
            <a:off x="6580947" y="4210439"/>
            <a:ext cx="18000" cy="39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>
            <a:extLst>
              <a:ext uri="{FF2B5EF4-FFF2-40B4-BE49-F238E27FC236}">
                <a16:creationId xmlns:a16="http://schemas.microsoft.com/office/drawing/2014/main" id="{3512A80E-98B6-8144-AFC5-A4A1DB3E27DC}"/>
              </a:ext>
            </a:extLst>
          </p:cNvPr>
          <p:cNvCxnSpPr>
            <a:cxnSpLocks/>
          </p:cNvCxnSpPr>
          <p:nvPr/>
        </p:nvCxnSpPr>
        <p:spPr>
          <a:xfrm>
            <a:off x="6592059" y="2415435"/>
            <a:ext cx="21600" cy="57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D70891EF-E6C9-6D49-AADE-B4C225626D56}"/>
              </a:ext>
            </a:extLst>
          </p:cNvPr>
          <p:cNvSpPr txBox="1"/>
          <p:nvPr/>
        </p:nvSpPr>
        <p:spPr>
          <a:xfrm>
            <a:off x="3985676" y="45695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A0A7D37-9CE6-DF48-9938-FB455ECEE243}"/>
              </a:ext>
            </a:extLst>
          </p:cNvPr>
          <p:cNvSpPr txBox="1"/>
          <p:nvPr/>
        </p:nvSpPr>
        <p:spPr>
          <a:xfrm>
            <a:off x="4006740" y="5534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D635E07-9A64-4247-8B89-CED3DF34F286}"/>
              </a:ext>
            </a:extLst>
          </p:cNvPr>
          <p:cNvSpPr txBox="1"/>
          <p:nvPr/>
        </p:nvSpPr>
        <p:spPr>
          <a:xfrm>
            <a:off x="4011501" y="26925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F40979-FA0C-2544-9A23-6F9FBD935A29}"/>
              </a:ext>
            </a:extLst>
          </p:cNvPr>
          <p:cNvSpPr txBox="1"/>
          <p:nvPr/>
        </p:nvSpPr>
        <p:spPr>
          <a:xfrm>
            <a:off x="6485914" y="491536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272A32D-8874-7944-BF11-067BE187E04E}"/>
              </a:ext>
            </a:extLst>
          </p:cNvPr>
          <p:cNvSpPr txBox="1"/>
          <p:nvPr/>
        </p:nvSpPr>
        <p:spPr>
          <a:xfrm>
            <a:off x="6485914" y="385371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95CA4-CD60-2B41-AE9F-0C9EF600C551}"/>
              </a:ext>
            </a:extLst>
          </p:cNvPr>
          <p:cNvSpPr txBox="1"/>
          <p:nvPr/>
        </p:nvSpPr>
        <p:spPr>
          <a:xfrm>
            <a:off x="6501418" y="20440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D6D48BF9-B099-6445-A186-72D0BF2AC82D}"/>
              </a:ext>
            </a:extLst>
          </p:cNvPr>
          <p:cNvSpPr/>
          <p:nvPr/>
        </p:nvSpPr>
        <p:spPr>
          <a:xfrm>
            <a:off x="-66906" y="-356838"/>
            <a:ext cx="8140390" cy="9188017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4CD5C6E3-49B8-0040-92A0-96C70A60241D}"/>
              </a:ext>
            </a:extLst>
          </p:cNvPr>
          <p:cNvSpPr/>
          <p:nvPr/>
        </p:nvSpPr>
        <p:spPr>
          <a:xfrm>
            <a:off x="1422831" y="3056097"/>
            <a:ext cx="5173816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lang="en-US" altLang="ja-JP" dirty="0"/>
              <a:t>DB</a:t>
            </a:r>
            <a:r>
              <a:rPr lang="ja-JP" altLang="en-US"/>
              <a:t>から各部品の情報を取得</a:t>
            </a:r>
            <a:endParaRPr kumimoji="1" lang="ja-JP" altLang="en-US"/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6C35074-06A0-F140-817F-A9B7BD70F616}"/>
              </a:ext>
            </a:extLst>
          </p:cNvPr>
          <p:cNvCxnSpPr>
            <a:cxnSpLocks/>
            <a:stCxn id="71" idx="2"/>
            <a:endCxn id="26" idx="0"/>
          </p:cNvCxnSpPr>
          <p:nvPr/>
        </p:nvCxnSpPr>
        <p:spPr>
          <a:xfrm flipH="1">
            <a:off x="4000388" y="3668745"/>
            <a:ext cx="0" cy="2302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3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11364822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からアップロードする工程の情報を取得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4893952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ある工程で選択された全試験結果の</a:t>
            </a:r>
            <a:r>
              <a:rPr kumimoji="1" lang="en-US" altLang="ja-JP" dirty="0"/>
              <a:t>ID</a:t>
            </a:r>
            <a:endParaRPr kumimoji="1" lang="ja-JP" altLang="en-US"/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8212002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38" name="フローチャート: 処理 37">
            <a:extLst>
              <a:ext uri="{FF2B5EF4-FFF2-40B4-BE49-F238E27FC236}">
                <a16:creationId xmlns:a16="http://schemas.microsoft.com/office/drawing/2014/main" id="{2EB6F66B-F8E8-7947-ACF9-81FA9380ED38}"/>
              </a:ext>
            </a:extLst>
          </p:cNvPr>
          <p:cNvSpPr/>
          <p:nvPr/>
        </p:nvSpPr>
        <p:spPr>
          <a:xfrm>
            <a:off x="1413477" y="9106587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のステージを次のステージへ</a:t>
            </a:r>
            <a:endParaRPr kumimoji="1" lang="ja-JP" altLang="en-US"/>
          </a:p>
        </p:txBody>
      </p:sp>
      <p:sp>
        <p:nvSpPr>
          <p:cNvPr id="40" name="フローチャート: 判断 39">
            <a:extLst>
              <a:ext uri="{FF2B5EF4-FFF2-40B4-BE49-F238E27FC236}">
                <a16:creationId xmlns:a16="http://schemas.microsoft.com/office/drawing/2014/main" id="{2222E67F-4079-5C43-A0D5-67561852D3AE}"/>
              </a:ext>
            </a:extLst>
          </p:cNvPr>
          <p:cNvSpPr/>
          <p:nvPr/>
        </p:nvSpPr>
        <p:spPr>
          <a:xfrm>
            <a:off x="1413477" y="10116854"/>
            <a:ext cx="6013232" cy="90269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に次ステージの</a:t>
            </a:r>
            <a:endParaRPr kumimoji="1" lang="en-US" altLang="ja-JP" sz="1600" dirty="0"/>
          </a:p>
          <a:p>
            <a:pPr algn="ctr"/>
            <a:r>
              <a:rPr kumimoji="1" lang="ja-JP" altLang="en-US" sz="1600"/>
              <a:t>テスト結果がない</a:t>
            </a:r>
          </a:p>
        </p:txBody>
      </p:sp>
      <p:sp>
        <p:nvSpPr>
          <p:cNvPr id="41" name="フローチャート: 判断 40">
            <a:extLst>
              <a:ext uri="{FF2B5EF4-FFF2-40B4-BE49-F238E27FC236}">
                <a16:creationId xmlns:a16="http://schemas.microsoft.com/office/drawing/2014/main" id="{73839C3E-94A0-704B-9191-CA9361AD0BFA}"/>
              </a:ext>
            </a:extLst>
          </p:cNvPr>
          <p:cNvSpPr/>
          <p:nvPr/>
        </p:nvSpPr>
        <p:spPr>
          <a:xfrm>
            <a:off x="1413477" y="3661781"/>
            <a:ext cx="6013232" cy="8849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lang="ja-JP" altLang="en-US" sz="1600"/>
              <a:t>の工程とアップロードする工程が一致</a:t>
            </a:r>
            <a:endParaRPr kumimoji="1" lang="ja-JP" altLang="en-US" sz="1600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5688878"/>
            <a:ext cx="6013233" cy="612648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から抽出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6460919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中央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7393569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試験結果をアップロード</a:t>
            </a: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4420093" y="3494948"/>
            <a:ext cx="1" cy="1668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1FA4B86-4DF5-F849-8ED0-3E8631AAD042}"/>
              </a:ext>
            </a:extLst>
          </p:cNvPr>
          <p:cNvCxnSpPr>
            <a:cxnSpLocks/>
            <a:stCxn id="41" idx="2"/>
            <a:endCxn id="17" idx="3"/>
          </p:cNvCxnSpPr>
          <p:nvPr/>
        </p:nvCxnSpPr>
        <p:spPr>
          <a:xfrm>
            <a:off x="4420093" y="4546727"/>
            <a:ext cx="1" cy="3472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5506600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6301526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7073567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8006217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flipH="1">
            <a:off x="4420094" y="8824650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3E8352F-FEA7-AC4F-AAEF-DF8282DE5FDE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4420093" y="9719235"/>
            <a:ext cx="1" cy="397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3E731ACF-F952-164A-807E-ABA1DE06E45D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4420093" y="11019549"/>
            <a:ext cx="2" cy="34527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BB03569-1AE4-E64F-876D-A857D9780499}"/>
              </a:ext>
            </a:extLst>
          </p:cNvPr>
          <p:cNvSpPr txBox="1"/>
          <p:nvPr/>
        </p:nvSpPr>
        <p:spPr>
          <a:xfrm>
            <a:off x="4574163" y="110104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EC6712F6-D7AF-D842-A52C-05B51B743627}"/>
              </a:ext>
            </a:extLst>
          </p:cNvPr>
          <p:cNvCxnSpPr>
            <a:cxnSpLocks/>
          </p:cNvCxnSpPr>
          <p:nvPr/>
        </p:nvCxnSpPr>
        <p:spPr>
          <a:xfrm>
            <a:off x="7426709" y="3224008"/>
            <a:ext cx="36000" cy="7344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カギ線コネクタ 83">
            <a:extLst>
              <a:ext uri="{FF2B5EF4-FFF2-40B4-BE49-F238E27FC236}">
                <a16:creationId xmlns:a16="http://schemas.microsoft.com/office/drawing/2014/main" id="{03EF0233-C973-C549-AC8C-A3A5C37E6C64}"/>
              </a:ext>
            </a:extLst>
          </p:cNvPr>
          <p:cNvCxnSpPr>
            <a:cxnSpLocks/>
          </p:cNvCxnSpPr>
          <p:nvPr/>
        </p:nvCxnSpPr>
        <p:spPr>
          <a:xfrm>
            <a:off x="7420207" y="4105460"/>
            <a:ext cx="25200" cy="7560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EEFA0EA-91FC-FB46-AE5B-D38A50628EF7}"/>
              </a:ext>
            </a:extLst>
          </p:cNvPr>
          <p:cNvSpPr txBox="1"/>
          <p:nvPr/>
        </p:nvSpPr>
        <p:spPr>
          <a:xfrm>
            <a:off x="7429672" y="3734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A18204B-9B5C-664D-982B-E85C445A5E35}"/>
              </a:ext>
            </a:extLst>
          </p:cNvPr>
          <p:cNvSpPr txBox="1"/>
          <p:nvPr/>
        </p:nvSpPr>
        <p:spPr>
          <a:xfrm>
            <a:off x="7378645" y="1020954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8463F691-D8C4-1044-A0B2-F85AFC3DEDF5}"/>
              </a:ext>
            </a:extLst>
          </p:cNvPr>
          <p:cNvSpPr txBox="1"/>
          <p:nvPr/>
        </p:nvSpPr>
        <p:spPr>
          <a:xfrm>
            <a:off x="4477983" y="45464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705376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6767243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637679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2305873" y="-356838"/>
            <a:ext cx="13358190" cy="12840386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376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ローチャート: 端子 1">
            <a:extLst>
              <a:ext uri="{FF2B5EF4-FFF2-40B4-BE49-F238E27FC236}">
                <a16:creationId xmlns:a16="http://schemas.microsoft.com/office/drawing/2014/main" id="{3C984617-A6CB-9349-A964-AEBF63B33EE2}"/>
              </a:ext>
            </a:extLst>
          </p:cNvPr>
          <p:cNvSpPr>
            <a:spLocks noChangeAspect="1"/>
          </p:cNvSpPr>
          <p:nvPr/>
        </p:nvSpPr>
        <p:spPr>
          <a:xfrm>
            <a:off x="1413477" y="196738"/>
            <a:ext cx="6013232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処理開始</a:t>
            </a:r>
          </a:p>
        </p:txBody>
      </p:sp>
      <p:sp>
        <p:nvSpPr>
          <p:cNvPr id="6" name="フローチャート: 端子 5">
            <a:extLst>
              <a:ext uri="{FF2B5EF4-FFF2-40B4-BE49-F238E27FC236}">
                <a16:creationId xmlns:a16="http://schemas.microsoft.com/office/drawing/2014/main" id="{53D4F7E0-56A9-4547-A08F-5D7223CC665C}"/>
              </a:ext>
            </a:extLst>
          </p:cNvPr>
          <p:cNvSpPr>
            <a:spLocks noChangeAspect="1"/>
          </p:cNvSpPr>
          <p:nvPr/>
        </p:nvSpPr>
        <p:spPr>
          <a:xfrm>
            <a:off x="1413479" y="8914030"/>
            <a:ext cx="6013231" cy="59400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処理終了</a:t>
            </a:r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5CE1C7E3-18C5-E841-ADAE-AEDA5C14D4C6}"/>
              </a:ext>
            </a:extLst>
          </p:cNvPr>
          <p:cNvSpPr/>
          <p:nvPr/>
        </p:nvSpPr>
        <p:spPr>
          <a:xfrm>
            <a:off x="1413480" y="1147878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接続、認証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F8CCA43-715A-F94F-9CB8-4F191B1A4CC2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420093" y="790738"/>
            <a:ext cx="4" cy="35714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57E3246-1332-E149-96A5-A226DDD6A5C0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>
            <a:off x="4420097" y="1760526"/>
            <a:ext cx="0" cy="23930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0DCD0773-C18C-8F4B-A978-1FCEC37F7E28}"/>
              </a:ext>
            </a:extLst>
          </p:cNvPr>
          <p:cNvSpPr/>
          <p:nvPr/>
        </p:nvSpPr>
        <p:spPr>
          <a:xfrm>
            <a:off x="1413477" y="2882300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からピクセル検出器の試験結果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のリスト取得</a:t>
            </a:r>
          </a:p>
        </p:txBody>
      </p:sp>
      <p:sp>
        <p:nvSpPr>
          <p:cNvPr id="34" name="フローチャート: 処理 33">
            <a:extLst>
              <a:ext uri="{FF2B5EF4-FFF2-40B4-BE49-F238E27FC236}">
                <a16:creationId xmlns:a16="http://schemas.microsoft.com/office/drawing/2014/main" id="{17B1A901-92A1-AA4D-896E-69F6890F2154}"/>
              </a:ext>
            </a:extLst>
          </p:cNvPr>
          <p:cNvSpPr/>
          <p:nvPr/>
        </p:nvSpPr>
        <p:spPr>
          <a:xfrm>
            <a:off x="1413480" y="1999833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kumimoji="1" lang="ja-JP" altLang="en-US"/>
              <a:t>、ローカル</a:t>
            </a:r>
            <a:r>
              <a:rPr kumimoji="1" lang="en-US" altLang="ja-JP" dirty="0"/>
              <a:t>DB</a:t>
            </a:r>
            <a:r>
              <a:rPr kumimoji="1" lang="ja-JP" altLang="en-US"/>
              <a:t>からピクセル検出器情報を取得</a:t>
            </a:r>
          </a:p>
        </p:txBody>
      </p:sp>
      <p:sp>
        <p:nvSpPr>
          <p:cNvPr id="17" name="片側の 2 つの角を切り取った四角形 16">
            <a:extLst>
              <a:ext uri="{FF2B5EF4-FFF2-40B4-BE49-F238E27FC236}">
                <a16:creationId xmlns:a16="http://schemas.microsoft.com/office/drawing/2014/main" id="{ECC14E2A-5E64-9C43-9F76-ED08AD32F71C}"/>
              </a:ext>
            </a:extLst>
          </p:cNvPr>
          <p:cNvSpPr/>
          <p:nvPr/>
        </p:nvSpPr>
        <p:spPr>
          <a:xfrm>
            <a:off x="1413477" y="3738920"/>
            <a:ext cx="6013233" cy="612648"/>
          </a:xfrm>
          <a:prstGeom prst="snip2SameRect">
            <a:avLst>
              <a:gd name="adj1" fmla="val 30162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ループ</a:t>
            </a:r>
            <a:r>
              <a:rPr kumimoji="1" lang="en-US" altLang="ja-JP" dirty="0"/>
              <a:t>: </a:t>
            </a:r>
            <a:r>
              <a:rPr kumimoji="1" lang="ja-JP" altLang="en-US"/>
              <a:t>全試験結果</a:t>
            </a:r>
            <a:r>
              <a:rPr kumimoji="1" lang="en-US" altLang="ja-JP" dirty="0"/>
              <a:t>ID</a:t>
            </a:r>
            <a:r>
              <a:rPr kumimoji="1" lang="ja-JP" altLang="en-US"/>
              <a:t>のリスト</a:t>
            </a:r>
          </a:p>
        </p:txBody>
      </p:sp>
      <p:sp>
        <p:nvSpPr>
          <p:cNvPr id="37" name="片側の 2 つの角を切り取った四角形 36">
            <a:extLst>
              <a:ext uri="{FF2B5EF4-FFF2-40B4-BE49-F238E27FC236}">
                <a16:creationId xmlns:a16="http://schemas.microsoft.com/office/drawing/2014/main" id="{3E5EA9FE-120B-104D-B207-DD84D5D9229E}"/>
              </a:ext>
            </a:extLst>
          </p:cNvPr>
          <p:cNvSpPr/>
          <p:nvPr/>
        </p:nvSpPr>
        <p:spPr>
          <a:xfrm>
            <a:off x="1413479" y="7056970"/>
            <a:ext cx="6013233" cy="612648"/>
          </a:xfrm>
          <a:prstGeom prst="snip2SameRect">
            <a:avLst>
              <a:gd name="adj1" fmla="val 0"/>
              <a:gd name="adj2" fmla="val 254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次試験結果の処理</a:t>
            </a:r>
            <a:r>
              <a:rPr kumimoji="1" lang="en-US" altLang="ja-JP" dirty="0"/>
              <a:t> or </a:t>
            </a:r>
            <a:r>
              <a:rPr kumimoji="1" lang="ja-JP" altLang="en-US"/>
              <a:t>ループ</a:t>
            </a:r>
            <a:r>
              <a:rPr lang="ja-JP" altLang="en-US"/>
              <a:t>終了</a:t>
            </a:r>
            <a:endParaRPr kumimoji="1" lang="ja-JP" altLang="en-US"/>
          </a:p>
        </p:txBody>
      </p:sp>
      <p:sp>
        <p:nvSpPr>
          <p:cNvPr id="42" name="フローチャート: 処理 41">
            <a:extLst>
              <a:ext uri="{FF2B5EF4-FFF2-40B4-BE49-F238E27FC236}">
                <a16:creationId xmlns:a16="http://schemas.microsoft.com/office/drawing/2014/main" id="{77E84852-4154-074E-9485-9D48463934DA}"/>
              </a:ext>
            </a:extLst>
          </p:cNvPr>
          <p:cNvSpPr/>
          <p:nvPr/>
        </p:nvSpPr>
        <p:spPr>
          <a:xfrm>
            <a:off x="1413477" y="4533846"/>
            <a:ext cx="6013233" cy="612648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キャッシュディレクトリに試験結果をダウンロード</a:t>
            </a:r>
          </a:p>
        </p:txBody>
      </p:sp>
      <p:sp>
        <p:nvSpPr>
          <p:cNvPr id="43" name="フローチャート: 判断 42">
            <a:extLst>
              <a:ext uri="{FF2B5EF4-FFF2-40B4-BE49-F238E27FC236}">
                <a16:creationId xmlns:a16="http://schemas.microsoft.com/office/drawing/2014/main" id="{D31A8B21-4F0A-0244-A2BF-DF4236F561E4}"/>
              </a:ext>
            </a:extLst>
          </p:cNvPr>
          <p:cNvSpPr/>
          <p:nvPr/>
        </p:nvSpPr>
        <p:spPr>
          <a:xfrm>
            <a:off x="1413477" y="5305887"/>
            <a:ext cx="6013232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ローカル</a:t>
            </a:r>
            <a:r>
              <a:rPr kumimoji="1" lang="en-US" altLang="ja-JP" sz="1600" dirty="0"/>
              <a:t>DB</a:t>
            </a:r>
            <a:r>
              <a:rPr kumimoji="1" lang="ja-JP" altLang="en-US" sz="1600"/>
              <a:t>に同一結果がない</a:t>
            </a:r>
          </a:p>
        </p:txBody>
      </p:sp>
      <p:sp>
        <p:nvSpPr>
          <p:cNvPr id="45" name="フローチャート: 処理 44">
            <a:extLst>
              <a:ext uri="{FF2B5EF4-FFF2-40B4-BE49-F238E27FC236}">
                <a16:creationId xmlns:a16="http://schemas.microsoft.com/office/drawing/2014/main" id="{A6C9C3CE-A747-B04D-A43D-AA42240D07CF}"/>
              </a:ext>
            </a:extLst>
          </p:cNvPr>
          <p:cNvSpPr/>
          <p:nvPr/>
        </p:nvSpPr>
        <p:spPr>
          <a:xfrm>
            <a:off x="1413477" y="6238537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試験結果を</a:t>
            </a:r>
            <a:r>
              <a:rPr lang="en-US" altLang="ja-JP" dirty="0"/>
              <a:t>MongoDB</a:t>
            </a:r>
            <a:r>
              <a:rPr lang="ja-JP" altLang="en-US"/>
              <a:t>に保存</a:t>
            </a:r>
            <a:endParaRPr kumimoji="1"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03462C0-FDDF-604B-AC38-3698BFE93DA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420094" y="2612481"/>
            <a:ext cx="3" cy="2698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7B4082D-D230-7A4F-8B2F-B4AE75D25DEB}"/>
              </a:ext>
            </a:extLst>
          </p:cNvPr>
          <p:cNvCxnSpPr>
            <a:cxnSpLocks/>
            <a:stCxn id="27" idx="2"/>
            <a:endCxn id="17" idx="3"/>
          </p:cNvCxnSpPr>
          <p:nvPr/>
        </p:nvCxnSpPr>
        <p:spPr>
          <a:xfrm>
            <a:off x="4420094" y="3494948"/>
            <a:ext cx="0" cy="2439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ECCFCD0-E11C-2549-A103-09AB593B7798}"/>
              </a:ext>
            </a:extLst>
          </p:cNvPr>
          <p:cNvCxnSpPr>
            <a:cxnSpLocks/>
            <a:stCxn id="17" idx="1"/>
            <a:endCxn id="42" idx="0"/>
          </p:cNvCxnSpPr>
          <p:nvPr/>
        </p:nvCxnSpPr>
        <p:spPr>
          <a:xfrm>
            <a:off x="4420094" y="4351568"/>
            <a:ext cx="0" cy="18227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639DA5D-1450-6241-A34E-767B3B0A85A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420093" y="5146494"/>
            <a:ext cx="1" cy="15939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0F298DB-D65D-504D-B9A3-55F406066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20093" y="5918535"/>
            <a:ext cx="1" cy="32000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995D965-6290-624D-951A-ABE2870CE15F}"/>
              </a:ext>
            </a:extLst>
          </p:cNvPr>
          <p:cNvCxnSpPr>
            <a:cxnSpLocks/>
            <a:stCxn id="45" idx="2"/>
            <a:endCxn id="37" idx="3"/>
          </p:cNvCxnSpPr>
          <p:nvPr/>
        </p:nvCxnSpPr>
        <p:spPr>
          <a:xfrm>
            <a:off x="4420094" y="6851185"/>
            <a:ext cx="2" cy="2057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4200163-CBA8-7F4A-9324-FD3213D39D7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420094" y="7669618"/>
            <a:ext cx="2" cy="2819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237B451-21B5-F44C-9AB9-CC0B9A223EC4}"/>
              </a:ext>
            </a:extLst>
          </p:cNvPr>
          <p:cNvSpPr txBox="1"/>
          <p:nvPr/>
        </p:nvSpPr>
        <p:spPr>
          <a:xfrm>
            <a:off x="4528719" y="58987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Yes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cxnSp>
        <p:nvCxnSpPr>
          <p:cNvPr id="91" name="カギ線コネクタ 90">
            <a:extLst>
              <a:ext uri="{FF2B5EF4-FFF2-40B4-BE49-F238E27FC236}">
                <a16:creationId xmlns:a16="http://schemas.microsoft.com/office/drawing/2014/main" id="{3AEA36A5-E97E-9646-A9EE-BD18B50C18F9}"/>
              </a:ext>
            </a:extLst>
          </p:cNvPr>
          <p:cNvCxnSpPr>
            <a:cxnSpLocks/>
          </p:cNvCxnSpPr>
          <p:nvPr/>
        </p:nvCxnSpPr>
        <p:spPr>
          <a:xfrm>
            <a:off x="7415211" y="5612211"/>
            <a:ext cx="18000" cy="1692000"/>
          </a:xfrm>
          <a:prstGeom prst="bentConnector3">
            <a:avLst>
              <a:gd name="adj1" fmla="val 2699992"/>
            </a:avLst>
          </a:prstGeom>
          <a:ln w="1905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9FB16CD-8D23-8344-9CB6-F6B604980D07}"/>
              </a:ext>
            </a:extLst>
          </p:cNvPr>
          <p:cNvSpPr txBox="1"/>
          <p:nvPr/>
        </p:nvSpPr>
        <p:spPr>
          <a:xfrm>
            <a:off x="7376557" y="52217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338E159-A45D-DD45-8318-B627337607CE}"/>
              </a:ext>
            </a:extLst>
          </p:cNvPr>
          <p:cNvSpPr/>
          <p:nvPr/>
        </p:nvSpPr>
        <p:spPr>
          <a:xfrm>
            <a:off x="-1443789" y="-356838"/>
            <a:ext cx="11405936" cy="1049836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B52F51DD-0F25-0543-B12F-C787308868FB}"/>
              </a:ext>
            </a:extLst>
          </p:cNvPr>
          <p:cNvSpPr/>
          <p:nvPr/>
        </p:nvSpPr>
        <p:spPr>
          <a:xfrm>
            <a:off x="1419978" y="7982760"/>
            <a:ext cx="6013233" cy="612648"/>
          </a:xfrm>
          <a:prstGeom prst="flowChart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中央</a:t>
            </a:r>
            <a:r>
              <a:rPr kumimoji="1" lang="en-US" altLang="ja-JP" dirty="0"/>
              <a:t>DB</a:t>
            </a:r>
            <a:r>
              <a:rPr lang="ja-JP" altLang="en-US"/>
              <a:t>の検出器の工程をローカル</a:t>
            </a:r>
            <a:r>
              <a:rPr lang="en-US" altLang="ja-JP" dirty="0"/>
              <a:t>DB</a:t>
            </a:r>
            <a:r>
              <a:rPr lang="ja-JP" altLang="en-US"/>
              <a:t>に同期</a:t>
            </a:r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4AF2B31-B3C7-304D-94A9-31CE6F4A6AF3}"/>
              </a:ext>
            </a:extLst>
          </p:cNvPr>
          <p:cNvCxnSpPr>
            <a:cxnSpLocks/>
            <a:stCxn id="39" idx="2"/>
            <a:endCxn id="6" idx="0"/>
          </p:cNvCxnSpPr>
          <p:nvPr/>
        </p:nvCxnSpPr>
        <p:spPr>
          <a:xfrm flipH="1">
            <a:off x="4420095" y="8595408"/>
            <a:ext cx="0" cy="3186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2C949D-818E-E948-B273-A9DC5277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27"/>
            <a:ext cx="12192000" cy="443154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472D72D-DE34-E243-AC07-B11256F8F4AC}"/>
              </a:ext>
            </a:extLst>
          </p:cNvPr>
          <p:cNvSpPr/>
          <p:nvPr/>
        </p:nvSpPr>
        <p:spPr>
          <a:xfrm>
            <a:off x="149651" y="5074026"/>
            <a:ext cx="11981389" cy="443154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49" name="Picture 1" descr="page57image42136784">
            <a:extLst>
              <a:ext uri="{FF2B5EF4-FFF2-40B4-BE49-F238E27FC236}">
                <a16:creationId xmlns:a16="http://schemas.microsoft.com/office/drawing/2014/main" id="{A01B64A3-34A6-5540-8113-ED343B7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400" y="862636"/>
            <a:ext cx="8183840" cy="3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0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2A509A-1A49-BD49-BCC1-83E6993336A8}"/>
              </a:ext>
            </a:extLst>
          </p:cNvPr>
          <p:cNvSpPr txBox="1"/>
          <p:nvPr/>
        </p:nvSpPr>
        <p:spPr>
          <a:xfrm>
            <a:off x="-1853817" y="567936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1. </a:t>
            </a:r>
            <a:r>
              <a:rPr lang="ja-JP" altLang="en-US" sz="1600">
                <a:solidFill>
                  <a:srgbClr val="000000"/>
                </a:solidFill>
              </a:rPr>
              <a:t>部品貼り付け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FC43E8F-340E-5449-84DE-7D49214B8E6F}"/>
              </a:ext>
            </a:extLst>
          </p:cNvPr>
          <p:cNvSpPr txBox="1"/>
          <p:nvPr/>
        </p:nvSpPr>
        <p:spPr>
          <a:xfrm>
            <a:off x="413442" y="580142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2. </a:t>
            </a:r>
            <a:r>
              <a:rPr lang="ja-JP" altLang="en-US" sz="1600">
                <a:solidFill>
                  <a:srgbClr val="000000"/>
                </a:solidFill>
              </a:rPr>
              <a:t>ワイヤー配線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63E9C8E2-6C3E-6747-AE6D-1168868D35E1}"/>
              </a:ext>
            </a:extLst>
          </p:cNvPr>
          <p:cNvSpPr txBox="1"/>
          <p:nvPr/>
        </p:nvSpPr>
        <p:spPr>
          <a:xfrm>
            <a:off x="2693882" y="57267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3. </a:t>
            </a:r>
            <a:r>
              <a:rPr lang="ja-JP" altLang="en-US" sz="1600">
                <a:solidFill>
                  <a:srgbClr val="000000"/>
                </a:solidFill>
              </a:rPr>
              <a:t>コーティング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7646798-6219-A540-87FB-88228EB4F905}"/>
              </a:ext>
            </a:extLst>
          </p:cNvPr>
          <p:cNvSpPr txBox="1"/>
          <p:nvPr/>
        </p:nvSpPr>
        <p:spPr>
          <a:xfrm>
            <a:off x="7185702" y="579550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5. </a:t>
            </a:r>
            <a:r>
              <a:rPr lang="ja-JP" altLang="en-US" sz="1600">
                <a:solidFill>
                  <a:srgbClr val="000000"/>
                </a:solidFill>
              </a:rPr>
              <a:t>温度サイクル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58D90BF3-4F44-B846-9310-B0B848665F68}"/>
              </a:ext>
            </a:extLst>
          </p:cNvPr>
          <p:cNvSpPr txBox="1"/>
          <p:nvPr/>
        </p:nvSpPr>
        <p:spPr>
          <a:xfrm>
            <a:off x="9440499" y="575239"/>
            <a:ext cx="1764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6. </a:t>
            </a:r>
            <a:r>
              <a:rPr lang="ja-JP" altLang="en-US" sz="1600">
                <a:solidFill>
                  <a:srgbClr val="000000"/>
                </a:solidFill>
              </a:rPr>
              <a:t>低温耐久試験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1235F3A1-29D8-FC40-88A1-EF6826AA8B90}"/>
              </a:ext>
            </a:extLst>
          </p:cNvPr>
          <p:cNvSpPr txBox="1"/>
          <p:nvPr/>
        </p:nvSpPr>
        <p:spPr>
          <a:xfrm>
            <a:off x="4942660" y="571401"/>
            <a:ext cx="1800000" cy="3385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</a:rPr>
              <a:t>4. </a:t>
            </a:r>
            <a:r>
              <a:rPr lang="ja-JP" altLang="en-US" sz="1600">
                <a:solidFill>
                  <a:srgbClr val="000000"/>
                </a:solidFill>
              </a:rPr>
              <a:t>ワイヤー保護</a:t>
            </a:r>
            <a:endParaRPr lang="en-US" altLang="ja-JP" sz="1600" dirty="0">
              <a:solidFill>
                <a:srgbClr val="000000"/>
              </a:solidFill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EC36236C-1125-714A-A302-A951EAFC311C}"/>
              </a:ext>
            </a:extLst>
          </p:cNvPr>
          <p:cNvGrpSpPr>
            <a:grpSpLocks noChangeAspect="1"/>
          </p:cNvGrpSpPr>
          <p:nvPr/>
        </p:nvGrpSpPr>
        <p:grpSpPr>
          <a:xfrm>
            <a:off x="484978" y="4888697"/>
            <a:ext cx="1260000" cy="403007"/>
            <a:chOff x="857783" y="4760473"/>
            <a:chExt cx="2894533" cy="925796"/>
          </a:xfrm>
        </p:grpSpPr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76AA9756-2877-E54D-BE88-1BD3F6961996}"/>
                </a:ext>
              </a:extLst>
            </p:cNvPr>
            <p:cNvGrpSpPr/>
            <p:nvPr/>
          </p:nvGrpSpPr>
          <p:grpSpPr>
            <a:xfrm>
              <a:off x="880244" y="4798984"/>
              <a:ext cx="2828530" cy="887285"/>
              <a:chOff x="880244" y="4798984"/>
              <a:chExt cx="2828530" cy="887285"/>
            </a:xfrm>
            <a:effectLst>
              <a:outerShdw blurRad="63500" sx="102000" sy="102000" algn="ctr" rotWithShape="0">
                <a:srgbClr val="00B0F0">
                  <a:alpha val="40000"/>
                </a:srgbClr>
              </a:outerShdw>
            </a:effectLst>
          </p:grpSpPr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8B1C873E-2BC8-D443-B883-D2C94F58E2B7}"/>
                  </a:ext>
                </a:extLst>
              </p:cNvPr>
              <p:cNvSpPr/>
              <p:nvPr/>
            </p:nvSpPr>
            <p:spPr>
              <a:xfrm>
                <a:off x="1041774" y="4872949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2210F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3F103643-E0C0-2148-A63C-8CC809B2EF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44" y="5470269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23329478-8336-454A-A47A-FB49D2FE1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3564" y="54606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5460E277-EA26-F74D-AC1D-FF1050A7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3664" y="5152721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41D9A3F5-861B-5F48-80B6-6D2EC30D4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774" y="5149528"/>
                <a:ext cx="1296000" cy="216000"/>
              </a:xfrm>
              <a:prstGeom prst="parallelogram">
                <a:avLst>
                  <a:gd name="adj" fmla="val 193953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EA2083D3-F676-4944-91B2-7D70AEA0FB99}"/>
                  </a:ext>
                </a:extLst>
              </p:cNvPr>
              <p:cNvSpPr/>
              <p:nvPr/>
            </p:nvSpPr>
            <p:spPr>
              <a:xfrm>
                <a:off x="943744" y="5060778"/>
                <a:ext cx="2667000" cy="444500"/>
              </a:xfrm>
              <a:prstGeom prst="parallelogram">
                <a:avLst>
                  <a:gd name="adj" fmla="val 193953"/>
                </a:avLst>
              </a:prstGeom>
              <a:solidFill>
                <a:srgbClr val="C400BC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43F3ABE0-15E3-F245-BF1E-FE84912400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24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7DD6D61D-5D4A-D940-A6CF-B14D03259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75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/楕円 184">
                <a:extLst>
                  <a:ext uri="{FF2B5EF4-FFF2-40B4-BE49-F238E27FC236}">
                    <a16:creationId xmlns:a16="http://schemas.microsoft.com/office/drawing/2014/main" id="{241F8D47-7224-5640-98B9-25A512B536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5320" y="5491716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円/楕円 185">
                <a:extLst>
                  <a:ext uri="{FF2B5EF4-FFF2-40B4-BE49-F238E27FC236}">
                    <a16:creationId xmlns:a16="http://schemas.microsoft.com/office/drawing/2014/main" id="{1525F823-979F-1444-8B5D-206ADFB83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8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円/楕円 186">
                <a:extLst>
                  <a:ext uri="{FF2B5EF4-FFF2-40B4-BE49-F238E27FC236}">
                    <a16:creationId xmlns:a16="http://schemas.microsoft.com/office/drawing/2014/main" id="{CE7C745A-2840-D04F-BAA5-6E647EDB5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29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円/楕円 187">
                <a:extLst>
                  <a:ext uri="{FF2B5EF4-FFF2-40B4-BE49-F238E27FC236}">
                    <a16:creationId xmlns:a16="http://schemas.microsoft.com/office/drawing/2014/main" id="{4597E0AF-40B9-8E49-BD90-93C4B4333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3475" y="54646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円/楕円 188">
                <a:extLst>
                  <a:ext uri="{FF2B5EF4-FFF2-40B4-BE49-F238E27FC236}">
                    <a16:creationId xmlns:a16="http://schemas.microsoft.com/office/drawing/2014/main" id="{616AB198-DAD0-FE4E-994B-2F9A0F30F2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3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円/楕円 189">
                <a:extLst>
                  <a:ext uri="{FF2B5EF4-FFF2-40B4-BE49-F238E27FC236}">
                    <a16:creationId xmlns:a16="http://schemas.microsoft.com/office/drawing/2014/main" id="{478194F2-8A82-C64D-BB33-897AB301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円/楕円 190">
                <a:extLst>
                  <a:ext uri="{FF2B5EF4-FFF2-40B4-BE49-F238E27FC236}">
                    <a16:creationId xmlns:a16="http://schemas.microsoft.com/office/drawing/2014/main" id="{1D30847D-B127-384D-9532-FB3D7CF98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0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円/楕円 191">
                <a:extLst>
                  <a:ext uri="{FF2B5EF4-FFF2-40B4-BE49-F238E27FC236}">
                    <a16:creationId xmlns:a16="http://schemas.microsoft.com/office/drawing/2014/main" id="{F2233CEE-E6EC-5449-ACF2-A66A8E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92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A56A661A-44C6-324C-841D-676A96642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43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952849D0-9D96-9540-9219-20624162D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6799" y="5159859"/>
                <a:ext cx="108000" cy="162000"/>
              </a:xfrm>
              <a:prstGeom prst="ellipse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9F04A80-840B-E946-A46D-9A1F14B7C1A6}"/>
                  </a:ext>
                </a:extLst>
              </p:cNvPr>
              <p:cNvSpPr/>
              <p:nvPr/>
            </p:nvSpPr>
            <p:spPr>
              <a:xfrm>
                <a:off x="1460912" y="4853024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A7716293-98FD-EA4C-A389-0E5D71B50897}"/>
                  </a:ext>
                </a:extLst>
              </p:cNvPr>
              <p:cNvSpPr/>
              <p:nvPr/>
            </p:nvSpPr>
            <p:spPr>
              <a:xfrm>
                <a:off x="1521965" y="4807335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8F914920-C06C-9644-8E54-66FF9A23E053}"/>
                  </a:ext>
                </a:extLst>
              </p:cNvPr>
              <p:cNvSpPr/>
              <p:nvPr/>
            </p:nvSpPr>
            <p:spPr>
              <a:xfrm>
                <a:off x="1130403" y="5066710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A844EA3B-E277-B54A-AF7A-336B96DD540F}"/>
                  </a:ext>
                </a:extLst>
              </p:cNvPr>
              <p:cNvSpPr/>
              <p:nvPr/>
            </p:nvSpPr>
            <p:spPr>
              <a:xfrm>
                <a:off x="1071410" y="5124813"/>
                <a:ext cx="167689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9A77F30C-7C72-E34F-9E2B-3D3251B7A1EF}"/>
                  </a:ext>
                </a:extLst>
              </p:cNvPr>
              <p:cNvSpPr/>
              <p:nvPr/>
            </p:nvSpPr>
            <p:spPr>
              <a:xfrm flipH="1">
                <a:off x="3167123" y="4819980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2795D0B8-ABA4-2147-9463-94894AF59535}"/>
                  </a:ext>
                </a:extLst>
              </p:cNvPr>
              <p:cNvSpPr/>
              <p:nvPr/>
            </p:nvSpPr>
            <p:spPr>
              <a:xfrm flipH="1">
                <a:off x="3227460" y="4798984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0D48F5C4-ED34-9646-9228-EA8C1655B409}"/>
                  </a:ext>
                </a:extLst>
              </p:cNvPr>
              <p:cNvSpPr/>
              <p:nvPr/>
            </p:nvSpPr>
            <p:spPr>
              <a:xfrm flipH="1">
                <a:off x="2862175" y="5081861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519E8832-C12C-3F49-8AF7-B32398BCA84E}"/>
                  </a:ext>
                </a:extLst>
              </p:cNvPr>
              <p:cNvSpPr/>
              <p:nvPr/>
            </p:nvSpPr>
            <p:spPr>
              <a:xfrm flipH="1">
                <a:off x="2920643" y="5046787"/>
                <a:ext cx="165600" cy="513982"/>
              </a:xfrm>
              <a:custGeom>
                <a:avLst/>
                <a:gdLst>
                  <a:gd name="connsiteX0" fmla="*/ 35168 w 167689"/>
                  <a:gd name="connsiteY0" fmla="*/ 513982 h 513982"/>
                  <a:gd name="connsiteX1" fmla="*/ 8663 w 167689"/>
                  <a:gd name="connsiteY1" fmla="*/ 10399 h 513982"/>
                  <a:gd name="connsiteX2" fmla="*/ 167689 w 167689"/>
                  <a:gd name="connsiteY2" fmla="*/ 222434 h 51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89" h="513982">
                    <a:moveTo>
                      <a:pt x="35168" y="513982"/>
                    </a:moveTo>
                    <a:cubicBezTo>
                      <a:pt x="10872" y="286486"/>
                      <a:pt x="-13424" y="58990"/>
                      <a:pt x="8663" y="10399"/>
                    </a:cubicBezTo>
                    <a:cubicBezTo>
                      <a:pt x="30750" y="-38192"/>
                      <a:pt x="99219" y="92121"/>
                      <a:pt x="167689" y="2224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3" name="平行四辺形 172">
              <a:extLst>
                <a:ext uri="{FF2B5EF4-FFF2-40B4-BE49-F238E27FC236}">
                  <a16:creationId xmlns:a16="http://schemas.microsoft.com/office/drawing/2014/main" id="{E1FD9DAE-89F5-A34C-9609-4C3AC29FB572}"/>
                </a:ext>
              </a:extLst>
            </p:cNvPr>
            <p:cNvSpPr/>
            <p:nvPr/>
          </p:nvSpPr>
          <p:spPr>
            <a:xfrm>
              <a:off x="857783" y="4760473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平行四辺形 173">
              <a:extLst>
                <a:ext uri="{FF2B5EF4-FFF2-40B4-BE49-F238E27FC236}">
                  <a16:creationId xmlns:a16="http://schemas.microsoft.com/office/drawing/2014/main" id="{99F4FEEA-7F37-1C4F-B471-CCEFF9D2CA61}"/>
                </a:ext>
              </a:extLst>
            </p:cNvPr>
            <p:cNvSpPr/>
            <p:nvPr/>
          </p:nvSpPr>
          <p:spPr>
            <a:xfrm rot="16200000" flipV="1">
              <a:off x="1409431" y="4669402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平行四辺形 174">
              <a:extLst>
                <a:ext uri="{FF2B5EF4-FFF2-40B4-BE49-F238E27FC236}">
                  <a16:creationId xmlns:a16="http://schemas.microsoft.com/office/drawing/2014/main" id="{B4B653CB-189A-A24C-9255-D990D68F89B9}"/>
                </a:ext>
              </a:extLst>
            </p:cNvPr>
            <p:cNvSpPr/>
            <p:nvPr/>
          </p:nvSpPr>
          <p:spPr>
            <a:xfrm rot="16200000" flipV="1">
              <a:off x="2620169" y="4679538"/>
              <a:ext cx="594342" cy="776486"/>
            </a:xfrm>
            <a:prstGeom prst="parallelogram">
              <a:avLst>
                <a:gd name="adj" fmla="val 67885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平行四辺形 175">
              <a:extLst>
                <a:ext uri="{FF2B5EF4-FFF2-40B4-BE49-F238E27FC236}">
                  <a16:creationId xmlns:a16="http://schemas.microsoft.com/office/drawing/2014/main" id="{63BAB270-E3CB-8840-9A3E-838BBED51E10}"/>
                </a:ext>
              </a:extLst>
            </p:cNvPr>
            <p:cNvSpPr/>
            <p:nvPr/>
          </p:nvSpPr>
          <p:spPr>
            <a:xfrm>
              <a:off x="2510980" y="4768699"/>
              <a:ext cx="1241336" cy="405459"/>
            </a:xfrm>
            <a:prstGeom prst="parallelogram">
              <a:avLst>
                <a:gd name="adj" fmla="val 1939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03C392C2-55FB-8643-90F2-54BE15D25ECF}"/>
              </a:ext>
            </a:extLst>
          </p:cNvPr>
          <p:cNvSpPr txBox="1"/>
          <p:nvPr/>
        </p:nvSpPr>
        <p:spPr>
          <a:xfrm>
            <a:off x="822502" y="4210142"/>
            <a:ext cx="543739" cy="30777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141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i="1">
                <a:solidFill>
                  <a:srgbClr val="1412FF"/>
                </a:solidFill>
              </a:rPr>
              <a:t>輸送</a:t>
            </a:r>
            <a:endParaRPr kumimoji="1" lang="en-US" altLang="ja-JP" sz="1400" i="1" dirty="0">
              <a:solidFill>
                <a:srgbClr val="1412FF"/>
              </a:solidFill>
            </a:endParaRPr>
          </a:p>
        </p:txBody>
      </p:sp>
      <p:sp>
        <p:nvSpPr>
          <p:cNvPr id="277" name="右矢印 276">
            <a:extLst>
              <a:ext uri="{FF2B5EF4-FFF2-40B4-BE49-F238E27FC236}">
                <a16:creationId xmlns:a16="http://schemas.microsoft.com/office/drawing/2014/main" id="{ED9B3289-DD14-5044-9136-95FDFFCDDEA9}"/>
              </a:ext>
            </a:extLst>
          </p:cNvPr>
          <p:cNvSpPr/>
          <p:nvPr/>
        </p:nvSpPr>
        <p:spPr>
          <a:xfrm>
            <a:off x="27033" y="59921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6E729DAD-661E-0140-968F-68DE2FCBE8B7}"/>
              </a:ext>
            </a:extLst>
          </p:cNvPr>
          <p:cNvSpPr txBox="1"/>
          <p:nvPr/>
        </p:nvSpPr>
        <p:spPr>
          <a:xfrm>
            <a:off x="-1861678" y="975013"/>
            <a:ext cx="1795645" cy="95410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・接着剤情報の保存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7ABC4C27-001B-894C-8B1A-A707F158ED0C}"/>
              </a:ext>
            </a:extLst>
          </p:cNvPr>
          <p:cNvSpPr txBox="1"/>
          <p:nvPr/>
        </p:nvSpPr>
        <p:spPr>
          <a:xfrm>
            <a:off x="405581" y="961158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・ワイヤー情報保存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・ワイヤー強度検査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25384DFF-9CE0-0844-8D3B-BCBF5775CFA0}"/>
              </a:ext>
            </a:extLst>
          </p:cNvPr>
          <p:cNvSpPr txBox="1"/>
          <p:nvPr/>
        </p:nvSpPr>
        <p:spPr>
          <a:xfrm>
            <a:off x="2686440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・コーティング情報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9361CEB9-2CCA-D144-8DE7-F765947CCA45}"/>
              </a:ext>
            </a:extLst>
          </p:cNvPr>
          <p:cNvSpPr txBox="1"/>
          <p:nvPr/>
        </p:nvSpPr>
        <p:spPr>
          <a:xfrm>
            <a:off x="4944837" y="960411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86" name="右矢印 285">
            <a:extLst>
              <a:ext uri="{FF2B5EF4-FFF2-40B4-BE49-F238E27FC236}">
                <a16:creationId xmlns:a16="http://schemas.microsoft.com/office/drawing/2014/main" id="{2DB23C16-CDCD-FA40-B208-D2EBF61D4740}"/>
              </a:ext>
            </a:extLst>
          </p:cNvPr>
          <p:cNvSpPr/>
          <p:nvPr/>
        </p:nvSpPr>
        <p:spPr>
          <a:xfrm>
            <a:off x="2275851" y="588327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右矢印 286">
            <a:extLst>
              <a:ext uri="{FF2B5EF4-FFF2-40B4-BE49-F238E27FC236}">
                <a16:creationId xmlns:a16="http://schemas.microsoft.com/office/drawing/2014/main" id="{2245C3CF-74DF-C846-B252-989E7C325E2F}"/>
              </a:ext>
            </a:extLst>
          </p:cNvPr>
          <p:cNvSpPr/>
          <p:nvPr/>
        </p:nvSpPr>
        <p:spPr>
          <a:xfrm>
            <a:off x="4561130" y="602458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右矢印 287">
            <a:extLst>
              <a:ext uri="{FF2B5EF4-FFF2-40B4-BE49-F238E27FC236}">
                <a16:creationId xmlns:a16="http://schemas.microsoft.com/office/drawing/2014/main" id="{DAC8F9DD-9D1B-444F-BA6C-815C0504011B}"/>
              </a:ext>
            </a:extLst>
          </p:cNvPr>
          <p:cNvSpPr/>
          <p:nvPr/>
        </p:nvSpPr>
        <p:spPr>
          <a:xfrm>
            <a:off x="6804231" y="587736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376F5B0A-1D31-324E-9D87-8EB4C43A128B}"/>
              </a:ext>
            </a:extLst>
          </p:cNvPr>
          <p:cNvSpPr txBox="1"/>
          <p:nvPr/>
        </p:nvSpPr>
        <p:spPr>
          <a:xfrm>
            <a:off x="7203234" y="960413"/>
            <a:ext cx="1795645" cy="116955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・温度サイクル情報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・簡易読み出し試験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90" name="右矢印 289">
            <a:extLst>
              <a:ext uri="{FF2B5EF4-FFF2-40B4-BE49-F238E27FC236}">
                <a16:creationId xmlns:a16="http://schemas.microsoft.com/office/drawing/2014/main" id="{62F1C8C2-06B9-5E48-B402-35A60C1152C3}"/>
              </a:ext>
            </a:extLst>
          </p:cNvPr>
          <p:cNvSpPr/>
          <p:nvPr/>
        </p:nvSpPr>
        <p:spPr>
          <a:xfrm>
            <a:off x="9036313" y="601590"/>
            <a:ext cx="324000" cy="294473"/>
          </a:xfrm>
          <a:prstGeom prst="rightArrow">
            <a:avLst/>
          </a:prstGeom>
          <a:solidFill>
            <a:srgbClr val="0419FE"/>
          </a:solidFill>
          <a:ln>
            <a:solidFill>
              <a:srgbClr val="0C0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E51829B0-3448-0844-AF97-ED52879E5836}"/>
              </a:ext>
            </a:extLst>
          </p:cNvPr>
          <p:cNvSpPr txBox="1"/>
          <p:nvPr/>
        </p:nvSpPr>
        <p:spPr>
          <a:xfrm>
            <a:off x="9440499" y="960411"/>
            <a:ext cx="1795645" cy="160043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00"/>
                </a:solidFill>
              </a:rPr>
              <a:t>・外観検査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・読み出し試験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・質量測定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・センサー特性確認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</a:t>
            </a:r>
            <a:r>
              <a:rPr lang="en-US" altLang="ja-JP" sz="1400" dirty="0">
                <a:solidFill>
                  <a:srgbClr val="000000"/>
                </a:solidFill>
              </a:rPr>
              <a:t>SLDO</a:t>
            </a:r>
            <a:r>
              <a:rPr lang="ja-JP" altLang="en-US" sz="1400">
                <a:solidFill>
                  <a:srgbClr val="000000"/>
                </a:solidFill>
              </a:rPr>
              <a:t>特性確認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・平坦性測定</a:t>
            </a:r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>
                <a:solidFill>
                  <a:srgbClr val="000000"/>
                </a:solidFill>
              </a:rPr>
              <a:t>・バンプ確認試験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8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>
            <a:extLst>
              <a:ext uri="{FF2B5EF4-FFF2-40B4-BE49-F238E27FC236}">
                <a16:creationId xmlns:a16="http://schemas.microsoft.com/office/drawing/2014/main" id="{FAD031F1-7C5D-B145-BC2A-7C566D5E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6" y="1623527"/>
            <a:ext cx="4931157" cy="2777163"/>
          </a:xfrm>
          <a:prstGeom prst="rect">
            <a:avLst/>
          </a:prstGeom>
        </p:spPr>
      </p:pic>
      <p:sp>
        <p:nvSpPr>
          <p:cNvPr id="61" name="円/楕円 60">
            <a:extLst>
              <a:ext uri="{FF2B5EF4-FFF2-40B4-BE49-F238E27FC236}">
                <a16:creationId xmlns:a16="http://schemas.microsoft.com/office/drawing/2014/main" id="{48333D5B-3F86-1445-ADBA-AAB81838B2EE}"/>
              </a:ext>
            </a:extLst>
          </p:cNvPr>
          <p:cNvSpPr>
            <a:spLocks noChangeAspect="1"/>
          </p:cNvSpPr>
          <p:nvPr/>
        </p:nvSpPr>
        <p:spPr>
          <a:xfrm>
            <a:off x="6289997" y="4176026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A3681F5-38A6-F14F-912A-D4B7BF82435A}"/>
              </a:ext>
            </a:extLst>
          </p:cNvPr>
          <p:cNvSpPr txBox="1"/>
          <p:nvPr/>
        </p:nvSpPr>
        <p:spPr>
          <a:xfrm>
            <a:off x="6343997" y="4062136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lang="ja-JP" altLang="en-US" sz="1600">
                <a:latin typeface="+mn-ea"/>
              </a:rPr>
              <a:t>ローカルデータベース</a:t>
            </a:r>
            <a:endParaRPr kumimoji="1" lang="ja-JP" altLang="en-US" sz="1600">
              <a:latin typeface="+mn-ea"/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B67008C-D383-3D45-AE0A-B5DF7D0BF522}"/>
              </a:ext>
            </a:extLst>
          </p:cNvPr>
          <p:cNvSpPr>
            <a:spLocks noChangeAspect="1"/>
          </p:cNvSpPr>
          <p:nvPr/>
        </p:nvSpPr>
        <p:spPr>
          <a:xfrm>
            <a:off x="6289997" y="38966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F2DA05B-BBA1-A945-BE51-64680C384978}"/>
              </a:ext>
            </a:extLst>
          </p:cNvPr>
          <p:cNvSpPr txBox="1"/>
          <p:nvPr/>
        </p:nvSpPr>
        <p:spPr>
          <a:xfrm>
            <a:off x="6343997" y="3782736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中央データベース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D6A06-E173-2549-A292-715667534CB9}"/>
              </a:ext>
            </a:extLst>
          </p:cNvPr>
          <p:cNvSpPr txBox="1"/>
          <p:nvPr/>
        </p:nvSpPr>
        <p:spPr>
          <a:xfrm>
            <a:off x="1084417" y="378927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5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45image137460144">
            <a:extLst>
              <a:ext uri="{FF2B5EF4-FFF2-40B4-BE49-F238E27FC236}">
                <a16:creationId xmlns:a16="http://schemas.microsoft.com/office/drawing/2014/main" id="{20323E92-FB7B-734C-8067-4B86FF1F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2378" y="-2493379"/>
            <a:ext cx="6713702" cy="44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042432-4799-284B-9257-BF0F0247AAAE}"/>
              </a:ext>
            </a:extLst>
          </p:cNvPr>
          <p:cNvSpPr txBox="1"/>
          <p:nvPr/>
        </p:nvSpPr>
        <p:spPr>
          <a:xfrm>
            <a:off x="235135" y="82847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 err="1"/>
              <a:t>LocalDB</a:t>
            </a:r>
            <a:r>
              <a:rPr kumimoji="1" lang="en-US" altLang="ja-JP" sz="2400" u="sng" dirty="0"/>
              <a:t> Structure</a:t>
            </a:r>
            <a:endParaRPr kumimoji="1" lang="ja-JP" altLang="en-US" sz="2400" u="sng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EDBF0B-F1B6-3F41-B736-2C55570A2272}"/>
              </a:ext>
            </a:extLst>
          </p:cNvPr>
          <p:cNvSpPr txBox="1"/>
          <p:nvPr/>
        </p:nvSpPr>
        <p:spPr>
          <a:xfrm>
            <a:off x="295915" y="1285973"/>
            <a:ext cx="4992072" cy="900246"/>
          </a:xfrm>
          <a:prstGeom prst="rect">
            <a:avLst/>
          </a:prstGeom>
          <a:solidFill>
            <a:srgbClr val="FFD966">
              <a:alpha val="23137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(design meanings)</a:t>
            </a:r>
          </a:p>
          <a:p>
            <a:r>
              <a:rPr lang="en-US" altLang="ja-JP" sz="1050" dirty="0"/>
              <a:t>A      B: There is only one doc of A for every doc of B (1 : 1)</a:t>
            </a:r>
          </a:p>
          <a:p>
            <a:r>
              <a:rPr lang="en-US" altLang="ja-JP" sz="1050" dirty="0"/>
              <a:t>A      B: One doc of A is associated with multiple docs of B (1 : M)</a:t>
            </a:r>
          </a:p>
          <a:p>
            <a:r>
              <a:rPr lang="en-US" altLang="ja-JP" sz="1050" dirty="0"/>
              <a:t>A      B: Multiple docs of A is associated with multiple docs of B (M : M)</a:t>
            </a:r>
          </a:p>
          <a:p>
            <a:r>
              <a:rPr lang="en-US" altLang="ja-JP" sz="1050" dirty="0"/>
              <a:t>A      B: Doc of A has to exist for doc of B to exist, but opposite is not (1 : 0-1)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CA6884-E136-9940-9310-12C283AFAB06}"/>
              </a:ext>
            </a:extLst>
          </p:cNvPr>
          <p:cNvSpPr txBox="1"/>
          <p:nvPr/>
        </p:nvSpPr>
        <p:spPr>
          <a:xfrm>
            <a:off x="1786821" y="2601843"/>
            <a:ext cx="1712328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chip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Geometrical ID</a:t>
            </a:r>
            <a:endParaRPr kumimoji="1" lang="ja-JP" altLang="en-US" sz="14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2C6ECA5-4868-6F45-955F-876F933E5431}"/>
              </a:ext>
            </a:extLst>
          </p:cNvPr>
          <p:cNvGrpSpPr/>
          <p:nvPr/>
        </p:nvGrpSpPr>
        <p:grpSpPr>
          <a:xfrm rot="5400000">
            <a:off x="3731345" y="-1097473"/>
            <a:ext cx="72000" cy="540000"/>
            <a:chOff x="7695524" y="2573267"/>
            <a:chExt cx="72000" cy="54000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F079B2A9-C9C2-554A-9EA0-3E2622AE1407}"/>
                </a:ext>
              </a:extLst>
            </p:cNvPr>
            <p:cNvCxnSpPr>
              <a:cxnSpLocks noChangeAspect="1"/>
              <a:stCxn id="1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F41AE393-AF5C-E14E-8259-F0B4E610A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C81D86B-C77A-F543-992D-B695328DBF69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F17A14A-8336-0E4E-A0F0-B6379EA2869A}"/>
              </a:ext>
            </a:extLst>
          </p:cNvPr>
          <p:cNvGrpSpPr/>
          <p:nvPr/>
        </p:nvGrpSpPr>
        <p:grpSpPr>
          <a:xfrm rot="10800000">
            <a:off x="6496673" y="2999899"/>
            <a:ext cx="551289" cy="108000"/>
            <a:chOff x="3486056" y="406411"/>
            <a:chExt cx="551289" cy="10800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1838D6F3-5B31-204B-AC95-1F9E70595EAE}"/>
                </a:ext>
              </a:extLst>
            </p:cNvPr>
            <p:cNvGrpSpPr/>
            <p:nvPr/>
          </p:nvGrpSpPr>
          <p:grpSpPr>
            <a:xfrm rot="5400000">
              <a:off x="3761701" y="182461"/>
              <a:ext cx="0" cy="551289"/>
              <a:chOff x="7731524" y="2573267"/>
              <a:chExt cx="0" cy="551289"/>
            </a:xfrm>
          </p:grpSpPr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4C9F9EC8-13BD-7441-8F76-DA0C49FD51E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252D461-C875-C04F-B69A-CC8A0E3F2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97524" y="2890556"/>
                <a:ext cx="468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3C96FBA-BDC9-8241-95A8-A4008ECCD5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BADA6A5-7731-EA46-83B0-0630F4D2CA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1053" y="-459406"/>
            <a:ext cx="216000" cy="47474"/>
            <a:chOff x="3533345" y="638608"/>
            <a:chExt cx="504000" cy="110772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134ACF-0585-2240-8265-693DD866D00D}"/>
                </a:ext>
              </a:extLst>
            </p:cNvPr>
            <p:cNvGrpSpPr/>
            <p:nvPr/>
          </p:nvGrpSpPr>
          <p:grpSpPr>
            <a:xfrm>
              <a:off x="3533345" y="638608"/>
              <a:ext cx="504000" cy="108000"/>
              <a:chOff x="3497345" y="406411"/>
              <a:chExt cx="504000" cy="108000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8E8D0A08-98DB-C84F-909C-92860E79DD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7345" y="458105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36B5ECD-F198-E347-A087-F5139346976E}"/>
                  </a:ext>
                </a:extLst>
              </p:cNvPr>
              <p:cNvCxnSpPr/>
              <p:nvPr/>
            </p:nvCxnSpPr>
            <p:spPr>
              <a:xfrm>
                <a:off x="3937437" y="406411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7ECEF73-7BE2-3D41-8568-E592F42EE19C}"/>
                </a:ext>
              </a:extLst>
            </p:cNvPr>
            <p:cNvCxnSpPr/>
            <p:nvPr/>
          </p:nvCxnSpPr>
          <p:spPr>
            <a:xfrm>
              <a:off x="3618761" y="64138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7526643-29C5-D345-8575-FD1A44D71324}"/>
              </a:ext>
            </a:extLst>
          </p:cNvPr>
          <p:cNvGrpSpPr/>
          <p:nvPr/>
        </p:nvGrpSpPr>
        <p:grpSpPr>
          <a:xfrm>
            <a:off x="3533345" y="-142060"/>
            <a:ext cx="504000" cy="108000"/>
            <a:chOff x="3497345" y="406411"/>
            <a:chExt cx="504000" cy="10800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70F4DC6-066B-8140-BCDF-2317DF181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5F3FA04-F349-144E-9698-A5F9B45A490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33600BE-8FCE-454C-A44F-F5738889F11C}"/>
              </a:ext>
            </a:extLst>
          </p:cNvPr>
          <p:cNvGrpSpPr/>
          <p:nvPr/>
        </p:nvGrpSpPr>
        <p:grpSpPr>
          <a:xfrm>
            <a:off x="2352885" y="-612273"/>
            <a:ext cx="540000" cy="108000"/>
            <a:chOff x="3497345" y="406411"/>
            <a:chExt cx="540000" cy="108000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2EBA033B-E526-A743-A86C-9D0DA6D34403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9CBA7AEB-3069-A540-A5F7-FCE4113FCC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DF269FBB-6DB6-5449-9E77-6394E3CFB4A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0D620768-68AA-504D-B7DE-E72A414F1385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図 31">
            <a:extLst>
              <a:ext uri="{FF2B5EF4-FFF2-40B4-BE49-F238E27FC236}">
                <a16:creationId xmlns:a16="http://schemas.microsoft.com/office/drawing/2014/main" id="{3914EF23-580B-9549-824F-E42F8A90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" y="1701321"/>
            <a:ext cx="216000" cy="4628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4E1A4C8-3554-7C49-8D07-7FB4849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3" y="1544420"/>
            <a:ext cx="216000" cy="44308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1EEDD645-11C3-9447-823F-1C900C137F20}"/>
              </a:ext>
            </a:extLst>
          </p:cNvPr>
          <p:cNvGrpSpPr/>
          <p:nvPr/>
        </p:nvGrpSpPr>
        <p:grpSpPr>
          <a:xfrm rot="16200000">
            <a:off x="2586885" y="-831610"/>
            <a:ext cx="0" cy="540000"/>
            <a:chOff x="7731524" y="2573267"/>
            <a:chExt cx="0" cy="540000"/>
          </a:xfrm>
        </p:grpSpPr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46D74DEF-B5C2-1848-B0F5-828A9ED38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D99E525B-2E4E-584F-80AE-C02CCC696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8524" y="2870267"/>
              <a:ext cx="486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A44603DB-1769-B943-BFC1-52739E985CA6}"/>
              </a:ext>
            </a:extLst>
          </p:cNvPr>
          <p:cNvCxnSpPr/>
          <p:nvPr/>
        </p:nvCxnSpPr>
        <p:spPr>
          <a:xfrm rot="10800000">
            <a:off x="2416793" y="-61791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75">
            <a:extLst>
              <a:ext uri="{FF2B5EF4-FFF2-40B4-BE49-F238E27FC236}">
                <a16:creationId xmlns:a16="http://schemas.microsoft.com/office/drawing/2014/main" id="{B69278CE-176C-6447-94CC-74ABE5C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3" y="1867032"/>
            <a:ext cx="216000" cy="43200"/>
          </a:xfrm>
          <a:prstGeom prst="rect">
            <a:avLst/>
          </a:prstGeom>
        </p:spPr>
      </p:pic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CC78C4FA-423D-8842-AD8C-82DA96968DE8}"/>
              </a:ext>
            </a:extLst>
          </p:cNvPr>
          <p:cNvGrpSpPr/>
          <p:nvPr/>
        </p:nvGrpSpPr>
        <p:grpSpPr>
          <a:xfrm rot="16200000">
            <a:off x="6012546" y="2252680"/>
            <a:ext cx="504000" cy="109240"/>
            <a:chOff x="2352885" y="-254970"/>
            <a:chExt cx="504000" cy="109240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7CC4874-3B29-ED4C-B525-03DF00A2EDF3}"/>
                </a:ext>
              </a:extLst>
            </p:cNvPr>
            <p:cNvGrpSpPr/>
            <p:nvPr/>
          </p:nvGrpSpPr>
          <p:grpSpPr>
            <a:xfrm>
              <a:off x="2352885" y="-254970"/>
              <a:ext cx="504000" cy="108000"/>
              <a:chOff x="2352885" y="779744"/>
              <a:chExt cx="504000" cy="108000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942D0FB6-6B63-824C-81D7-D5570CF81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885" y="832244"/>
                <a:ext cx="504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92277A97-85BD-F94C-976F-8B710D2F2566}"/>
                  </a:ext>
                </a:extLst>
              </p:cNvPr>
              <p:cNvCxnSpPr/>
              <p:nvPr/>
            </p:nvCxnSpPr>
            <p:spPr>
              <a:xfrm>
                <a:off x="2428774" y="779744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16A873CD-106F-454C-BF1E-709F0FCCEBE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706173" y="-237555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041168B-D190-5D43-818C-FA8BE255AF85}"/>
                </a:ext>
              </a:extLst>
            </p:cNvPr>
            <p:cNvCxnSpPr/>
            <p:nvPr/>
          </p:nvCxnSpPr>
          <p:spPr>
            <a:xfrm>
              <a:off x="2792977" y="-25373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5F0ABDF6-3872-E747-94FD-17BA4AA6B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8" y="2025912"/>
            <a:ext cx="215996" cy="44307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74DEA0E-E14D-D642-88C9-F87DFD3D12C9}"/>
              </a:ext>
            </a:extLst>
          </p:cNvPr>
          <p:cNvSpPr txBox="1"/>
          <p:nvPr/>
        </p:nvSpPr>
        <p:spPr>
          <a:xfrm>
            <a:off x="4037345" y="2559300"/>
            <a:ext cx="2459328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componentTestRun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testRun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Chip data(e.g. result ID)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Environment ID</a:t>
            </a:r>
            <a:endParaRPr kumimoji="1" lang="ja-JP" altLang="en-US" sz="140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32F10577-A0C4-F54E-83F6-A39A8F187226}"/>
              </a:ext>
            </a:extLst>
          </p:cNvPr>
          <p:cNvSpPr txBox="1"/>
          <p:nvPr/>
        </p:nvSpPr>
        <p:spPr>
          <a:xfrm>
            <a:off x="7050391" y="2559300"/>
            <a:ext cx="3976197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/>
              <a:t>testRun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Chip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Config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any other test info (e.g. run </a:t>
            </a:r>
            <a:r>
              <a:rPr lang="en-US" altLang="ja-JP" sz="1400" dirty="0" err="1"/>
              <a:t>num</a:t>
            </a:r>
            <a:r>
              <a:rPr lang="en-US" altLang="ja-JP" sz="1400" dirty="0"/>
              <a:t>)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4C1DB7F8-C67E-D64D-A4E9-4A7F9F88CC14}"/>
              </a:ext>
            </a:extLst>
          </p:cNvPr>
          <p:cNvSpPr txBox="1"/>
          <p:nvPr/>
        </p:nvSpPr>
        <p:spPr>
          <a:xfrm>
            <a:off x="6154606" y="1318023"/>
            <a:ext cx="1653017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encironment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DCS data</a:t>
            </a:r>
            <a:endParaRPr kumimoji="1" lang="en-US" altLang="ja-JP" sz="14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7208A84-0FC2-534E-BC55-F50C7F95DA49}"/>
              </a:ext>
            </a:extLst>
          </p:cNvPr>
          <p:cNvSpPr txBox="1"/>
          <p:nvPr/>
        </p:nvSpPr>
        <p:spPr>
          <a:xfrm>
            <a:off x="8087143" y="1265339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Ins</a:t>
            </a:r>
            <a:r>
              <a:rPr lang="en-US" altLang="ja-JP" sz="1400" dirty="0"/>
              <a:t>titution</a:t>
            </a:r>
            <a:endParaRPr kumimoji="1" lang="en-US" altLang="ja-JP" sz="1400" dirty="0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19B0414-FD02-C545-A808-7D4E4FDC07C7}"/>
              </a:ext>
            </a:extLst>
          </p:cNvPr>
          <p:cNvSpPr txBox="1"/>
          <p:nvPr/>
        </p:nvSpPr>
        <p:spPr>
          <a:xfrm>
            <a:off x="9826740" y="1265338"/>
            <a:ext cx="1653017" cy="95410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Site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Adrress</a:t>
            </a:r>
            <a:endParaRPr lang="en-US" altLang="ja-JP" sz="1400" dirty="0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FA6C05A-FBBD-EA48-BE77-05A6580C1814}"/>
              </a:ext>
            </a:extLst>
          </p:cNvPr>
          <p:cNvSpPr txBox="1"/>
          <p:nvPr/>
        </p:nvSpPr>
        <p:spPr>
          <a:xfrm>
            <a:off x="522270" y="4693946"/>
            <a:ext cx="595035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User</a:t>
            </a: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6BCD3513-AE9F-2C49-8E6F-AD0B044521A8}"/>
              </a:ext>
            </a:extLst>
          </p:cNvPr>
          <p:cNvSpPr txBox="1"/>
          <p:nvPr/>
        </p:nvSpPr>
        <p:spPr>
          <a:xfrm>
            <a:off x="1131868" y="5166602"/>
            <a:ext cx="1085554" cy="307777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Institution</a:t>
            </a:r>
            <a:endParaRPr lang="en-US" altLang="ja-JP" sz="1400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E860C67-5427-ED46-9DA6-EB8088F71116}"/>
              </a:ext>
            </a:extLst>
          </p:cNvPr>
          <p:cNvSpPr txBox="1"/>
          <p:nvPr/>
        </p:nvSpPr>
        <p:spPr>
          <a:xfrm>
            <a:off x="2892885" y="4693946"/>
            <a:ext cx="1710725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Component(chip)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4DCCA11D-ADF4-CF43-B0B4-4A1044DABFDD}"/>
              </a:ext>
            </a:extLst>
          </p:cNvPr>
          <p:cNvSpPr txBox="1"/>
          <p:nvPr/>
        </p:nvSpPr>
        <p:spPr>
          <a:xfrm>
            <a:off x="2929982" y="6080251"/>
            <a:ext cx="1986441" cy="1169551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Component(module)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User &amp; site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prodDB</a:t>
            </a:r>
            <a:r>
              <a:rPr kumimoji="1" lang="en-US" altLang="ja-JP" sz="1400" dirty="0"/>
              <a:t> ID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3023B4C0-4EDF-2746-B5CE-159EA42FAB05}"/>
              </a:ext>
            </a:extLst>
          </p:cNvPr>
          <p:cNvSpPr txBox="1"/>
          <p:nvPr/>
        </p:nvSpPr>
        <p:spPr>
          <a:xfrm>
            <a:off x="360248" y="6532428"/>
            <a:ext cx="1915909" cy="73866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childParentRelation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Parent &amp; chip ID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BF417B26-ED55-5647-A82E-E69D93B2BCA0}"/>
              </a:ext>
            </a:extLst>
          </p:cNvPr>
          <p:cNvSpPr txBox="1"/>
          <p:nvPr/>
        </p:nvSpPr>
        <p:spPr>
          <a:xfrm>
            <a:off x="6017444" y="4655092"/>
            <a:ext cx="1653017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config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title</a:t>
            </a:r>
            <a:endParaRPr kumimoji="1" lang="en-US" altLang="ja-JP" sz="1400" dirty="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993FB2E-E5DC-8847-A133-D2BE4D072578}"/>
              </a:ext>
            </a:extLst>
          </p:cNvPr>
          <p:cNvSpPr txBox="1"/>
          <p:nvPr/>
        </p:nvSpPr>
        <p:spPr>
          <a:xfrm>
            <a:off x="6017444" y="6130418"/>
            <a:ext cx="1653017" cy="1169551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fs.files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File name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Data size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Hash value</a:t>
            </a:r>
            <a:endParaRPr kumimoji="1" lang="en-US" altLang="ja-JP" sz="1400" dirty="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1BDAEE0-9D45-F749-9620-C1F7D06FD77C}"/>
              </a:ext>
            </a:extLst>
          </p:cNvPr>
          <p:cNvSpPr txBox="1"/>
          <p:nvPr/>
        </p:nvSpPr>
        <p:spPr>
          <a:xfrm>
            <a:off x="8516349" y="6130419"/>
            <a:ext cx="1653017" cy="954107"/>
          </a:xfrm>
          <a:prstGeom prst="rect">
            <a:avLst/>
          </a:prstGeom>
          <a:solidFill>
            <a:srgbClr val="FFFC00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b="1" dirty="0" err="1"/>
              <a:t>fs.chunks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 err="1"/>
              <a:t>Fs.files</a:t>
            </a:r>
            <a:r>
              <a:rPr kumimoji="1" lang="en-US" altLang="ja-JP" sz="1400" dirty="0"/>
              <a:t>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Binary data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A008D9F-6A05-D846-8DAF-E5A478A29B14}"/>
              </a:ext>
            </a:extLst>
          </p:cNvPr>
          <p:cNvSpPr txBox="1"/>
          <p:nvPr/>
        </p:nvSpPr>
        <p:spPr>
          <a:xfrm>
            <a:off x="3400932" y="7922814"/>
            <a:ext cx="2232299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QC.module.status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QC.results</a:t>
            </a:r>
            <a:r>
              <a:rPr lang="en-US" altLang="ja-JP" sz="1400" dirty="0"/>
              <a:t> ID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B8F7F8B-5531-1E4A-8191-737D22B52861}"/>
              </a:ext>
            </a:extLst>
          </p:cNvPr>
          <p:cNvSpPr txBox="1"/>
          <p:nvPr/>
        </p:nvSpPr>
        <p:spPr>
          <a:xfrm>
            <a:off x="3444622" y="9713132"/>
            <a:ext cx="2317976" cy="1169551"/>
          </a:xfrm>
          <a:prstGeom prst="rect">
            <a:avLst/>
          </a:prstGeom>
          <a:solidFill>
            <a:schemeClr val="bg2">
              <a:lumMod val="90000"/>
              <a:alpha val="25098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QC</a:t>
            </a:r>
            <a:r>
              <a:rPr lang="en-US" altLang="ja-JP" sz="1400" b="1" dirty="0" err="1"/>
              <a:t>.prop</a:t>
            </a:r>
            <a:r>
              <a:rPr kumimoji="1" lang="en-US" altLang="ja-JP" sz="1400" b="1" dirty="0" err="1"/>
              <a:t>.status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Current stage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QC.module.prop</a:t>
            </a:r>
            <a:r>
              <a:rPr lang="en-US" altLang="ja-JP" sz="1400" dirty="0"/>
              <a:t> ID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E9A471C7-CCA1-D342-827A-17687F6E3D2E}"/>
              </a:ext>
            </a:extLst>
          </p:cNvPr>
          <p:cNvSpPr txBox="1"/>
          <p:nvPr/>
        </p:nvSpPr>
        <p:spPr>
          <a:xfrm>
            <a:off x="6906959" y="7916150"/>
            <a:ext cx="1664238" cy="1600438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QC.results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test results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 err="1"/>
              <a:t>Fs.files</a:t>
            </a:r>
            <a:r>
              <a:rPr lang="en-US" altLang="ja-JP" sz="1400" dirty="0"/>
              <a:t> ID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F600B73-6177-ED4E-BD6C-33FB626D238B}"/>
              </a:ext>
            </a:extLst>
          </p:cNvPr>
          <p:cNvSpPr txBox="1"/>
          <p:nvPr/>
        </p:nvSpPr>
        <p:spPr>
          <a:xfrm>
            <a:off x="6906959" y="9720565"/>
            <a:ext cx="1664238" cy="1384995"/>
          </a:xfrm>
          <a:prstGeom prst="rect">
            <a:avLst/>
          </a:prstGeom>
          <a:solidFill>
            <a:srgbClr val="D883FF">
              <a:alpha val="25098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err="1"/>
              <a:t>QC.module.prop</a:t>
            </a:r>
            <a:endParaRPr kumimoji="1" lang="en-US" altLang="ja-JP" sz="1400" b="1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Unique doc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timestamp</a:t>
            </a:r>
            <a:endParaRPr kumimoji="1" lang="en-US" altLang="ja-JP" sz="1400" dirty="0"/>
          </a:p>
          <a:p>
            <a:pPr marL="285750" indent="-285750">
              <a:buFontTx/>
              <a:buChar char="-"/>
            </a:pPr>
            <a:r>
              <a:rPr kumimoji="1" lang="en-US" altLang="ja-JP" sz="1400" dirty="0"/>
              <a:t>Component ID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type</a:t>
            </a:r>
          </a:p>
          <a:p>
            <a:pPr marL="285750" indent="-285750">
              <a:buFontTx/>
              <a:buChar char="-"/>
            </a:pPr>
            <a:r>
              <a:rPr lang="en-US" altLang="ja-JP" sz="1400" dirty="0"/>
              <a:t>Property info</a:t>
            </a: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2B324CC9-064E-7F42-A856-A7118A1E2595}"/>
              </a:ext>
            </a:extLst>
          </p:cNvPr>
          <p:cNvGrpSpPr/>
          <p:nvPr/>
        </p:nvGrpSpPr>
        <p:grpSpPr>
          <a:xfrm>
            <a:off x="3494212" y="2997557"/>
            <a:ext cx="540000" cy="108000"/>
            <a:chOff x="3497345" y="406411"/>
            <a:chExt cx="540000" cy="108000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2A3AE406-B8BD-CD42-8042-4CD637AFFF15}"/>
                </a:ext>
              </a:extLst>
            </p:cNvPr>
            <p:cNvGrpSpPr/>
            <p:nvPr/>
          </p:nvGrpSpPr>
          <p:grpSpPr>
            <a:xfrm rot="5400000">
              <a:off x="3767345" y="188105"/>
              <a:ext cx="0" cy="540000"/>
              <a:chOff x="7731524" y="2573267"/>
              <a:chExt cx="0" cy="540000"/>
            </a:xfrm>
          </p:grpSpPr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2918BCE9-8583-F246-95D4-04D740BC957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9EE90C22-5428-1140-BD2D-FCBF140D3E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88524" y="2870267"/>
                <a:ext cx="486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1E7EF34-53E9-4E40-8659-BF9AD556E48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49D1E0E1-7825-9943-B93D-C222D7D9AF00}"/>
              </a:ext>
            </a:extLst>
          </p:cNvPr>
          <p:cNvGrpSpPr/>
          <p:nvPr/>
        </p:nvGrpSpPr>
        <p:grpSpPr>
          <a:xfrm rot="10800000">
            <a:off x="4517081" y="217717"/>
            <a:ext cx="504000" cy="108000"/>
            <a:chOff x="3497345" y="406411"/>
            <a:chExt cx="504000" cy="108000"/>
          </a:xfrm>
        </p:grpSpPr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FB443A25-FB9A-114F-9419-FC6B71B89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7345" y="458105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C83CECE-87C2-E441-9A8F-4C5489466F8E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55B5FA9D-AE23-924B-B0B2-9AFC0CE15C32}"/>
              </a:ext>
            </a:extLst>
          </p:cNvPr>
          <p:cNvCxnSpPr/>
          <p:nvPr/>
        </p:nvCxnSpPr>
        <p:spPr>
          <a:xfrm rot="10800000">
            <a:off x="3571339" y="29990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EEED1A00-C99C-B44E-AE27-4C4CF521A188}"/>
              </a:ext>
            </a:extLst>
          </p:cNvPr>
          <p:cNvSpPr>
            <a:spLocks noChangeAspect="1"/>
          </p:cNvSpPr>
          <p:nvPr/>
        </p:nvSpPr>
        <p:spPr>
          <a:xfrm rot="5400000">
            <a:off x="3581120" y="301320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E20DD3C2-7B9F-AC44-8F6D-9DE40A6E87ED}"/>
              </a:ext>
            </a:extLst>
          </p:cNvPr>
          <p:cNvCxnSpPr/>
          <p:nvPr/>
        </p:nvCxnSpPr>
        <p:spPr>
          <a:xfrm rot="10800000">
            <a:off x="6991166" y="30004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E7D7A4B0-BA5F-4549-A95C-CCBB0D4F6C87}"/>
              </a:ext>
            </a:extLst>
          </p:cNvPr>
          <p:cNvGrpSpPr/>
          <p:nvPr/>
        </p:nvGrpSpPr>
        <p:grpSpPr>
          <a:xfrm rot="5400000">
            <a:off x="9033071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45CA21E9-EE83-3943-A197-55441074B7A5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14" name="直線矢印コネクタ 113">
                <a:extLst>
                  <a:ext uri="{FF2B5EF4-FFF2-40B4-BE49-F238E27FC236}">
                    <a16:creationId xmlns:a16="http://schemas.microsoft.com/office/drawing/2014/main" id="{6BD155CE-4570-2E4B-AF3C-C01155353B7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id="{621A6AE6-26B8-2742-9196-77E399BAF8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893737E-B839-6649-936C-A13DDB7935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03EE6C22-5759-1A44-AE79-29241E96D2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FA73DC5E-3B5F-6044-9436-AF836E7B1AD9}"/>
              </a:ext>
            </a:extLst>
          </p:cNvPr>
          <p:cNvGrpSpPr/>
          <p:nvPr/>
        </p:nvGrpSpPr>
        <p:grpSpPr>
          <a:xfrm rot="5400000">
            <a:off x="9938793" y="2340558"/>
            <a:ext cx="353147" cy="108000"/>
            <a:chOff x="10783576" y="3107017"/>
            <a:chExt cx="353147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1AD960B-EEB0-2541-88E2-2EF7F813FC21}"/>
                </a:ext>
              </a:extLst>
            </p:cNvPr>
            <p:cNvGrpSpPr/>
            <p:nvPr/>
          </p:nvGrpSpPr>
          <p:grpSpPr>
            <a:xfrm rot="5400000">
              <a:off x="10960150" y="2980678"/>
              <a:ext cx="0" cy="353147"/>
              <a:chOff x="7731524" y="2738367"/>
              <a:chExt cx="0" cy="353147"/>
            </a:xfrm>
            <a:grpFill/>
          </p:grpSpPr>
          <p:cxnSp>
            <p:nvCxnSpPr>
              <p:cNvPr id="124" name="直線矢印コネクタ 123">
                <a:extLst>
                  <a:ext uri="{FF2B5EF4-FFF2-40B4-BE49-F238E27FC236}">
                    <a16:creationId xmlns:a16="http://schemas.microsoft.com/office/drawing/2014/main" id="{69A411F0-FCB4-5041-9301-A21CAB07C2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382EDF3-2957-1C49-B735-EDE3EAA7C7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65514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ABCF5C7E-B084-044D-A179-D1F7DD6C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38950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D7482D73-3C85-8E4A-B3B4-1D87DF4D9F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6FDC9CD7-16F2-4F44-A7E0-3CB48B2DB232}"/>
              </a:ext>
            </a:extLst>
          </p:cNvPr>
          <p:cNvGrpSpPr/>
          <p:nvPr/>
        </p:nvGrpSpPr>
        <p:grpSpPr>
          <a:xfrm>
            <a:off x="5651892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87280107-926F-B944-AEAA-C9C2F5AFB0A5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1D4128B9-DDB9-D34C-8A13-9B3CC48307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93CACA3D-C7F7-E844-BB5D-11374B3A4A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B24454F9-73EC-3A4C-875A-EE9A43EA194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0F082BD-E080-204D-8A19-9D509DC44D25}"/>
              </a:ext>
            </a:extLst>
          </p:cNvPr>
          <p:cNvGrpSpPr/>
          <p:nvPr/>
        </p:nvGrpSpPr>
        <p:grpSpPr>
          <a:xfrm rot="10800000">
            <a:off x="7670461" y="4783038"/>
            <a:ext cx="362200" cy="72000"/>
            <a:chOff x="10774523" y="3121202"/>
            <a:chExt cx="362200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00CABDC3-CCF5-6F48-85CF-7FBC25B1048C}"/>
                </a:ext>
              </a:extLst>
            </p:cNvPr>
            <p:cNvGrpSpPr/>
            <p:nvPr/>
          </p:nvGrpSpPr>
          <p:grpSpPr>
            <a:xfrm rot="5400000">
              <a:off x="10955623" y="2976151"/>
              <a:ext cx="0" cy="362200"/>
              <a:chOff x="7731524" y="2738367"/>
              <a:chExt cx="0" cy="362200"/>
            </a:xfrm>
            <a:grpFill/>
          </p:grpSpPr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F1004FF5-ABC0-8447-9AD5-18E3051AE8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7D10D8C1-703A-274F-90F9-C53929B571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974567"/>
                <a:ext cx="252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368461DB-86B5-9040-B56C-3D1A33BB7B5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377085A4-A51C-3F4F-B356-C02E9C3F271F}"/>
              </a:ext>
            </a:extLst>
          </p:cNvPr>
          <p:cNvGrpSpPr/>
          <p:nvPr/>
        </p:nvGrpSpPr>
        <p:grpSpPr>
          <a:xfrm rot="16200000">
            <a:off x="7706473" y="4454736"/>
            <a:ext cx="652248" cy="72000"/>
            <a:chOff x="10484482" y="3121202"/>
            <a:chExt cx="65224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id="{3427300B-6994-7E42-BD46-F1D23DC406CE}"/>
                </a:ext>
              </a:extLst>
            </p:cNvPr>
            <p:cNvGrpSpPr/>
            <p:nvPr/>
          </p:nvGrpSpPr>
          <p:grpSpPr>
            <a:xfrm rot="5400000">
              <a:off x="10810606" y="2831134"/>
              <a:ext cx="0" cy="652248"/>
              <a:chOff x="7731524" y="2738367"/>
              <a:chExt cx="0" cy="652248"/>
            </a:xfrm>
            <a:grpFill/>
          </p:grpSpPr>
          <p:cxnSp>
            <p:nvCxnSpPr>
              <p:cNvPr id="140" name="直線矢印コネクタ 139">
                <a:extLst>
                  <a:ext uri="{FF2B5EF4-FFF2-40B4-BE49-F238E27FC236}">
                    <a16:creationId xmlns:a16="http://schemas.microsoft.com/office/drawing/2014/main" id="{62B550A1-2B6F-4E47-9BFF-AA6960DC13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54AD1B6-F698-6642-A6D9-4701ED46F24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38615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07F8EA-E372-8847-9BF7-2E05D344E2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185E7D76-23A2-E54A-8091-8DE5E879660F}"/>
              </a:ext>
            </a:extLst>
          </p:cNvPr>
          <p:cNvGrpSpPr/>
          <p:nvPr/>
        </p:nvGrpSpPr>
        <p:grpSpPr>
          <a:xfrm rot="16200000">
            <a:off x="5314810" y="4453413"/>
            <a:ext cx="666996" cy="72000"/>
            <a:chOff x="10469734" y="3121202"/>
            <a:chExt cx="666996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41AC8BCD-E288-C14A-B417-3E1039213F17}"/>
                </a:ext>
              </a:extLst>
            </p:cNvPr>
            <p:cNvGrpSpPr/>
            <p:nvPr/>
          </p:nvGrpSpPr>
          <p:grpSpPr>
            <a:xfrm rot="5400000">
              <a:off x="10803232" y="2823760"/>
              <a:ext cx="0" cy="666996"/>
              <a:chOff x="7731524" y="2738367"/>
              <a:chExt cx="0" cy="666996"/>
            </a:xfrm>
            <a:grpFill/>
          </p:grpSpPr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CB1E3173-BE81-7342-8CDD-292DDC111B7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73B3B53-A126-1E4F-BB09-559D5E31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24" y="315336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D2B013D4-EFFC-304A-BB0A-223AAFBD881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435D753D-7B44-AF41-8691-E6D65CAAA702}"/>
              </a:ext>
            </a:extLst>
          </p:cNvPr>
          <p:cNvGrpSpPr/>
          <p:nvPr/>
        </p:nvGrpSpPr>
        <p:grpSpPr>
          <a:xfrm rot="16200000">
            <a:off x="4126850" y="4399359"/>
            <a:ext cx="541493" cy="72000"/>
            <a:chOff x="10595245" y="3121202"/>
            <a:chExt cx="541493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8DD37636-3E2E-484C-8094-B248005CD137}"/>
                </a:ext>
              </a:extLst>
            </p:cNvPr>
            <p:cNvGrpSpPr/>
            <p:nvPr/>
          </p:nvGrpSpPr>
          <p:grpSpPr>
            <a:xfrm rot="5400000">
              <a:off x="10865992" y="2886520"/>
              <a:ext cx="0" cy="541493"/>
              <a:chOff x="7731524" y="2738367"/>
              <a:chExt cx="0" cy="541493"/>
            </a:xfrm>
            <a:grpFill/>
          </p:grpSpPr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E46B683C-6680-2245-BD40-E0E390F3056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1BCA6632-9055-904C-BF4A-28FDD99DFB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551524" y="3099860"/>
                <a:ext cx="36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5B12C09E-BE30-CF4B-9414-2F89588D41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3E33CC4-98C0-C14D-A2F7-06DBB12DECDE}"/>
              </a:ext>
            </a:extLst>
          </p:cNvPr>
          <p:cNvCxnSpPr/>
          <p:nvPr/>
        </p:nvCxnSpPr>
        <p:spPr>
          <a:xfrm rot="16200000">
            <a:off x="4390304" y="455404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円/楕円 153">
            <a:extLst>
              <a:ext uri="{FF2B5EF4-FFF2-40B4-BE49-F238E27FC236}">
                <a16:creationId xmlns:a16="http://schemas.microsoft.com/office/drawing/2014/main" id="{1C71DCED-8336-BC4F-8BD3-9E09E605E84E}"/>
              </a:ext>
            </a:extLst>
          </p:cNvPr>
          <p:cNvSpPr>
            <a:spLocks noChangeAspect="1"/>
          </p:cNvSpPr>
          <p:nvPr/>
        </p:nvSpPr>
        <p:spPr>
          <a:xfrm>
            <a:off x="4360007" y="452210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19A4DFE-6CEB-3A4E-8F40-6D4392D29F2C}"/>
              </a:ext>
            </a:extLst>
          </p:cNvPr>
          <p:cNvGrpSpPr/>
          <p:nvPr/>
        </p:nvGrpSpPr>
        <p:grpSpPr>
          <a:xfrm>
            <a:off x="5264861" y="6387188"/>
            <a:ext cx="756647" cy="72000"/>
            <a:chOff x="10380082" y="3121202"/>
            <a:chExt cx="756647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9C7666BB-86CA-ED4A-AB99-59368728D511}"/>
                </a:ext>
              </a:extLst>
            </p:cNvPr>
            <p:cNvGrpSpPr/>
            <p:nvPr/>
          </p:nvGrpSpPr>
          <p:grpSpPr>
            <a:xfrm rot="5400000">
              <a:off x="10758384" y="2778955"/>
              <a:ext cx="43" cy="756647"/>
              <a:chOff x="7731524" y="2738367"/>
              <a:chExt cx="43" cy="756647"/>
            </a:xfrm>
            <a:grpFill/>
          </p:grpSpPr>
          <p:cxnSp>
            <p:nvCxnSpPr>
              <p:cNvPr id="158" name="直線矢印コネクタ 157">
                <a:extLst>
                  <a:ext uri="{FF2B5EF4-FFF2-40B4-BE49-F238E27FC236}">
                    <a16:creationId xmlns:a16="http://schemas.microsoft.com/office/drawing/2014/main" id="{150982CC-6E43-4449-AFB0-9A07BC22B9D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50892FDB-28BE-A746-8276-D0842DAF96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07567" y="3171014"/>
                <a:ext cx="64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231E8B95-9B90-8E40-B782-6FF82DC898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8F11EFE3-69CB-374E-9E4E-566EE81CA635}"/>
              </a:ext>
            </a:extLst>
          </p:cNvPr>
          <p:cNvGrpSpPr/>
          <p:nvPr/>
        </p:nvGrpSpPr>
        <p:grpSpPr>
          <a:xfrm>
            <a:off x="7670060" y="6351188"/>
            <a:ext cx="846291" cy="72000"/>
            <a:chOff x="10290434" y="3121202"/>
            <a:chExt cx="846291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C5A9EB1-ADA4-174B-A271-62D6BD29FF06}"/>
                </a:ext>
              </a:extLst>
            </p:cNvPr>
            <p:cNvGrpSpPr/>
            <p:nvPr/>
          </p:nvGrpSpPr>
          <p:grpSpPr>
            <a:xfrm rot="5400000">
              <a:off x="10713575" y="2734113"/>
              <a:ext cx="10" cy="846291"/>
              <a:chOff x="7731524" y="2738367"/>
              <a:chExt cx="10" cy="846291"/>
            </a:xfrm>
            <a:grpFill/>
          </p:grpSpPr>
          <p:cxnSp>
            <p:nvCxnSpPr>
              <p:cNvPr id="163" name="直線矢印コネクタ 162">
                <a:extLst>
                  <a:ext uri="{FF2B5EF4-FFF2-40B4-BE49-F238E27FC236}">
                    <a16:creationId xmlns:a16="http://schemas.microsoft.com/office/drawing/2014/main" id="{C0075ECE-1B78-BC4D-861F-CD3BF10B53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7DA0AE53-40F4-2D43-A172-B9EBEEF9B6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89534" y="3242658"/>
                <a:ext cx="68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9436D121-2AE4-DB49-9509-06B43C568D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F810AB7F-8CD9-6A4B-9F1B-6A93EF3B563D}"/>
              </a:ext>
            </a:extLst>
          </p:cNvPr>
          <p:cNvCxnSpPr/>
          <p:nvPr/>
        </p:nvCxnSpPr>
        <p:spPr>
          <a:xfrm rot="10800000">
            <a:off x="7745531" y="63226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4701E9DB-6EDA-4844-95FA-E3CE8AFBCF80}"/>
              </a:ext>
            </a:extLst>
          </p:cNvPr>
          <p:cNvGrpSpPr/>
          <p:nvPr/>
        </p:nvGrpSpPr>
        <p:grpSpPr>
          <a:xfrm rot="16200000">
            <a:off x="4133541" y="5242108"/>
            <a:ext cx="2268000" cy="108000"/>
            <a:chOff x="1722335" y="406411"/>
            <a:chExt cx="2268000" cy="108000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4C178CEB-EA16-DD4B-8424-8DDB910E8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35" y="458117"/>
              <a:ext cx="22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D2E30331-EB8E-3E45-BAC8-A833D291CD6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円/楕円 168">
            <a:extLst>
              <a:ext uri="{FF2B5EF4-FFF2-40B4-BE49-F238E27FC236}">
                <a16:creationId xmlns:a16="http://schemas.microsoft.com/office/drawing/2014/main" id="{CED72A40-B480-D64E-BB7D-50EA232CE903}"/>
              </a:ext>
            </a:extLst>
          </p:cNvPr>
          <p:cNvSpPr>
            <a:spLocks noChangeAspect="1"/>
          </p:cNvSpPr>
          <p:nvPr/>
        </p:nvSpPr>
        <p:spPr>
          <a:xfrm rot="5400000">
            <a:off x="5233893" y="423986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011486F1-AF32-B641-B5D0-AAED4576CF6B}"/>
              </a:ext>
            </a:extLst>
          </p:cNvPr>
          <p:cNvGrpSpPr/>
          <p:nvPr/>
        </p:nvGrpSpPr>
        <p:grpSpPr>
          <a:xfrm rot="16200000">
            <a:off x="6690505" y="5931586"/>
            <a:ext cx="306919" cy="108000"/>
            <a:chOff x="3730429" y="406420"/>
            <a:chExt cx="306919" cy="108000"/>
          </a:xfrm>
        </p:grpSpPr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7D90D4F8-1040-2540-9D0A-13EA358CDB33}"/>
                </a:ext>
              </a:extLst>
            </p:cNvPr>
            <p:cNvGrpSpPr/>
            <p:nvPr/>
          </p:nvGrpSpPr>
          <p:grpSpPr>
            <a:xfrm rot="5400000">
              <a:off x="3883889" y="304649"/>
              <a:ext cx="0" cy="306919"/>
              <a:chOff x="7731524" y="2573267"/>
              <a:chExt cx="0" cy="306919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538A877D-9ED1-744C-B575-5F8DA18E5B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573267"/>
                <a:ext cx="0" cy="108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C89892F0-8278-4C4C-BDEF-46CA7F0445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605524" y="2754186"/>
                <a:ext cx="25200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7263CFA7-EAB9-D74E-A5ED-22F619FB5C15}"/>
                </a:ext>
              </a:extLst>
            </p:cNvPr>
            <p:cNvCxnSpPr/>
            <p:nvPr/>
          </p:nvCxnSpPr>
          <p:spPr>
            <a:xfrm>
              <a:off x="3811934" y="40642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円/楕円 174">
            <a:extLst>
              <a:ext uri="{FF2B5EF4-FFF2-40B4-BE49-F238E27FC236}">
                <a16:creationId xmlns:a16="http://schemas.microsoft.com/office/drawing/2014/main" id="{1821CBE8-3C97-E642-AF3D-7557C94792FE}"/>
              </a:ext>
            </a:extLst>
          </p:cNvPr>
          <p:cNvSpPr>
            <a:spLocks noChangeAspect="1"/>
          </p:cNvSpPr>
          <p:nvPr/>
        </p:nvSpPr>
        <p:spPr>
          <a:xfrm rot="5400000">
            <a:off x="6808415" y="591776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41D95E2E-4484-A543-BA5D-6B65281BCBB9}"/>
              </a:ext>
            </a:extLst>
          </p:cNvPr>
          <p:cNvGrpSpPr/>
          <p:nvPr/>
        </p:nvGrpSpPr>
        <p:grpSpPr>
          <a:xfrm rot="16200000">
            <a:off x="3857500" y="5080943"/>
            <a:ext cx="1922058" cy="72000"/>
            <a:chOff x="9214694" y="3121202"/>
            <a:chExt cx="1922058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9BC9949F-44E1-5C41-94F4-EB423E840393}"/>
                </a:ext>
              </a:extLst>
            </p:cNvPr>
            <p:cNvGrpSpPr/>
            <p:nvPr/>
          </p:nvGrpSpPr>
          <p:grpSpPr>
            <a:xfrm rot="5400000">
              <a:off x="10175723" y="2196251"/>
              <a:ext cx="0" cy="1922058"/>
              <a:chOff x="7731524" y="2738367"/>
              <a:chExt cx="0" cy="1922058"/>
            </a:xfrm>
            <a:grpFill/>
          </p:grpSpPr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6F832A60-2B4B-0744-A55E-9127D6D46F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3709BE35-3F5B-9B4A-84FF-441FC5D1AB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831524" y="3760425"/>
                <a:ext cx="180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id="{4A5DCA02-1D14-EA43-8854-9244E9BD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1" name="直線コネクタ 180">
            <a:extLst>
              <a:ext uri="{FF2B5EF4-FFF2-40B4-BE49-F238E27FC236}">
                <a16:creationId xmlns:a16="http://schemas.microsoft.com/office/drawing/2014/main" id="{610FCD3A-A7DB-EF4D-A2D0-81D0395AE0CE}"/>
              </a:ext>
            </a:extLst>
          </p:cNvPr>
          <p:cNvCxnSpPr/>
          <p:nvPr/>
        </p:nvCxnSpPr>
        <p:spPr>
          <a:xfrm rot="16200000">
            <a:off x="4814404" y="596596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円/楕円 181">
            <a:extLst>
              <a:ext uri="{FF2B5EF4-FFF2-40B4-BE49-F238E27FC236}">
                <a16:creationId xmlns:a16="http://schemas.microsoft.com/office/drawing/2014/main" id="{BA43821F-9FEE-9748-93FD-D52F8F2F954F}"/>
              </a:ext>
            </a:extLst>
          </p:cNvPr>
          <p:cNvSpPr>
            <a:spLocks noChangeAspect="1"/>
          </p:cNvSpPr>
          <p:nvPr/>
        </p:nvSpPr>
        <p:spPr>
          <a:xfrm>
            <a:off x="4776733" y="59192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9D8FF974-E23D-F44E-BD72-7308949A2E04}"/>
              </a:ext>
            </a:extLst>
          </p:cNvPr>
          <p:cNvGrpSpPr/>
          <p:nvPr/>
        </p:nvGrpSpPr>
        <p:grpSpPr>
          <a:xfrm rot="16200000">
            <a:off x="29276" y="5638759"/>
            <a:ext cx="1368000" cy="108000"/>
            <a:chOff x="2636737" y="406411"/>
            <a:chExt cx="1368000" cy="108000"/>
          </a:xfrm>
        </p:grpSpPr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760BA664-F4E0-714B-BFE6-44794ABBF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737" y="458133"/>
              <a:ext cx="136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2FAA1AAE-1E4C-344A-9DAE-1B3D3843C411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グループ化 185">
            <a:extLst>
              <a:ext uri="{FF2B5EF4-FFF2-40B4-BE49-F238E27FC236}">
                <a16:creationId xmlns:a16="http://schemas.microsoft.com/office/drawing/2014/main" id="{C51DF4C7-0F27-E044-B2EB-14441B818269}"/>
              </a:ext>
            </a:extLst>
          </p:cNvPr>
          <p:cNvGrpSpPr/>
          <p:nvPr/>
        </p:nvGrpSpPr>
        <p:grpSpPr>
          <a:xfrm rot="16200000">
            <a:off x="1025672" y="5772362"/>
            <a:ext cx="720000" cy="108000"/>
            <a:chOff x="3300125" y="406411"/>
            <a:chExt cx="720000" cy="108000"/>
          </a:xfrm>
        </p:grpSpPr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1CF44B8C-65D2-C247-B940-92BAD01DB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25" y="458105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id="{B0D076CE-412C-5A44-80B3-7455B5298F44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87C19D64-023F-7E43-A939-B5A5BAF400B6}"/>
              </a:ext>
            </a:extLst>
          </p:cNvPr>
          <p:cNvGrpSpPr/>
          <p:nvPr/>
        </p:nvGrpSpPr>
        <p:grpSpPr>
          <a:xfrm rot="5400000">
            <a:off x="2117748" y="5419316"/>
            <a:ext cx="72000" cy="1530071"/>
            <a:chOff x="7695524" y="2573267"/>
            <a:chExt cx="72000" cy="1530071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B1AA94EF-DEBF-894A-9613-E2F25B4E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32" y="2735338"/>
              <a:ext cx="0" cy="1368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145F69B1-9A8B-CD4B-8EA7-0CFD7D62254C}"/>
                </a:ext>
              </a:extLst>
            </p:cNvPr>
            <p:cNvCxnSpPr>
              <a:cxnSpLocks noChangeAspect="1"/>
              <a:stCxn id="19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id="{2FAE628E-9B65-AB4C-83A7-6757B9662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38169344-5494-F543-B670-970DCA65E600}"/>
              </a:ext>
            </a:extLst>
          </p:cNvPr>
          <p:cNvGrpSpPr/>
          <p:nvPr/>
        </p:nvGrpSpPr>
        <p:grpSpPr>
          <a:xfrm rot="5400000">
            <a:off x="1783530" y="5267665"/>
            <a:ext cx="72000" cy="2214071"/>
            <a:chOff x="7695524" y="2573267"/>
            <a:chExt cx="72000" cy="2214071"/>
          </a:xfrm>
        </p:grpSpPr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BFA0CB8B-0427-AB42-8CA2-DCB4D630AC39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51" y="2735338"/>
              <a:ext cx="0" cy="205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4BB4C010-F23A-DB44-B905-F2E8F8F65D0B}"/>
                </a:ext>
              </a:extLst>
            </p:cNvPr>
            <p:cNvCxnSpPr>
              <a:cxnSpLocks noChangeAspect="1"/>
              <a:stCxn id="195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id="{FDF11222-45D9-514E-B0A9-500B1E2C8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D8FDFDEB-1269-F942-B390-0B19214F44F4}"/>
              </a:ext>
            </a:extLst>
          </p:cNvPr>
          <p:cNvGrpSpPr/>
          <p:nvPr/>
        </p:nvGrpSpPr>
        <p:grpSpPr>
          <a:xfrm>
            <a:off x="2241555" y="5277965"/>
            <a:ext cx="640016" cy="108000"/>
            <a:chOff x="10496710" y="3107017"/>
            <a:chExt cx="640016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4B976115-F43F-A243-81B7-9DB2B3DC4F6D}"/>
                </a:ext>
              </a:extLst>
            </p:cNvPr>
            <p:cNvGrpSpPr/>
            <p:nvPr/>
          </p:nvGrpSpPr>
          <p:grpSpPr>
            <a:xfrm rot="5400000">
              <a:off x="10816709" y="2837255"/>
              <a:ext cx="18" cy="640016"/>
              <a:chOff x="7731524" y="2738367"/>
              <a:chExt cx="18" cy="640016"/>
            </a:xfrm>
            <a:grpFill/>
          </p:grpSpPr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47B3B2DD-36AB-6243-B89B-C06E7CE72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79542" y="3126383"/>
                <a:ext cx="504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矢印コネクタ 205">
                <a:extLst>
                  <a:ext uri="{FF2B5EF4-FFF2-40B4-BE49-F238E27FC236}">
                    <a16:creationId xmlns:a16="http://schemas.microsoft.com/office/drawing/2014/main" id="{C685043E-2693-2743-9328-675F84CDA53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71C32048-5A8A-D945-A9F2-12E5FA50743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879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円/楕円 204">
              <a:extLst>
                <a:ext uri="{FF2B5EF4-FFF2-40B4-BE49-F238E27FC236}">
                  <a16:creationId xmlns:a16="http://schemas.microsoft.com/office/drawing/2014/main" id="{636B73E5-E702-4340-9415-387832ACB50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11E82633-BA21-DD43-AEF8-F18BE4D84B06}"/>
              </a:ext>
            </a:extLst>
          </p:cNvPr>
          <p:cNvGrpSpPr/>
          <p:nvPr/>
        </p:nvGrpSpPr>
        <p:grpSpPr>
          <a:xfrm>
            <a:off x="1120140" y="4784903"/>
            <a:ext cx="1772749" cy="108000"/>
            <a:chOff x="9363981" y="3107017"/>
            <a:chExt cx="1772749" cy="108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15" name="グループ化 214">
              <a:extLst>
                <a:ext uri="{FF2B5EF4-FFF2-40B4-BE49-F238E27FC236}">
                  <a16:creationId xmlns:a16="http://schemas.microsoft.com/office/drawing/2014/main" id="{18A97143-ED6D-6A45-8261-9915FEF54331}"/>
                </a:ext>
              </a:extLst>
            </p:cNvPr>
            <p:cNvGrpSpPr/>
            <p:nvPr/>
          </p:nvGrpSpPr>
          <p:grpSpPr>
            <a:xfrm rot="5400000">
              <a:off x="10250337" y="2270902"/>
              <a:ext cx="37" cy="1772749"/>
              <a:chOff x="7731524" y="2738367"/>
              <a:chExt cx="37" cy="1772749"/>
            </a:xfrm>
            <a:grpFill/>
          </p:grpSpPr>
          <p:cxnSp>
            <p:nvCxnSpPr>
              <p:cNvPr id="218" name="直線矢印コネクタ 217">
                <a:extLst>
                  <a:ext uri="{FF2B5EF4-FFF2-40B4-BE49-F238E27FC236}">
                    <a16:creationId xmlns:a16="http://schemas.microsoft.com/office/drawing/2014/main" id="{881445F5-FA6C-F347-B351-97031407E6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8C13B704-D374-0E46-9C25-B5B8D4C95C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21561" y="3701116"/>
                <a:ext cx="1620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9C2C4C47-0001-DE42-9D5B-7D954595C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43641" y="3107017"/>
              <a:ext cx="0" cy="108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DC843D93-70BE-CC4F-B867-AEDCF7E28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2B55B21A-B16D-2246-B00C-98F9AFF064D8}"/>
              </a:ext>
            </a:extLst>
          </p:cNvPr>
          <p:cNvGrpSpPr/>
          <p:nvPr/>
        </p:nvGrpSpPr>
        <p:grpSpPr>
          <a:xfrm rot="16200000">
            <a:off x="2425911" y="6563343"/>
            <a:ext cx="9" cy="306936"/>
            <a:chOff x="7731524" y="2573267"/>
            <a:chExt cx="9" cy="306936"/>
          </a:xfrm>
        </p:grpSpPr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08A6458B-870F-5F4B-83CC-91583001B8B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D642DFC8-64DF-B04F-B59D-51FDA9E531E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5533" y="2754203"/>
              <a:ext cx="25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ED1703AF-2EE0-1C4E-A01E-EFC3BFB16105}"/>
              </a:ext>
            </a:extLst>
          </p:cNvPr>
          <p:cNvCxnSpPr>
            <a:cxnSpLocks/>
          </p:cNvCxnSpPr>
          <p:nvPr/>
        </p:nvCxnSpPr>
        <p:spPr>
          <a:xfrm>
            <a:off x="2579384" y="5778338"/>
            <a:ext cx="0" cy="936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A3B5AA2A-F3DA-E64A-B641-56577673DB08}"/>
              </a:ext>
            </a:extLst>
          </p:cNvPr>
          <p:cNvGrpSpPr/>
          <p:nvPr/>
        </p:nvGrpSpPr>
        <p:grpSpPr>
          <a:xfrm>
            <a:off x="2574793" y="5711753"/>
            <a:ext cx="288000" cy="108000"/>
            <a:chOff x="3694567" y="406411"/>
            <a:chExt cx="288000" cy="108000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AE1842DE-7DA2-A64D-A064-62199C19D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67" y="476034"/>
              <a:ext cx="2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38D7A858-7AC7-0446-8048-B4A2537963D3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6B27F14F-088A-B24D-BE6B-90E6262248AA}"/>
              </a:ext>
            </a:extLst>
          </p:cNvPr>
          <p:cNvCxnSpPr/>
          <p:nvPr/>
        </p:nvCxnSpPr>
        <p:spPr>
          <a:xfrm rot="10800000">
            <a:off x="2384640" y="666334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0032D9DE-132B-7346-816D-E5F00803F33F}"/>
              </a:ext>
            </a:extLst>
          </p:cNvPr>
          <p:cNvGrpSpPr/>
          <p:nvPr/>
        </p:nvGrpSpPr>
        <p:grpSpPr>
          <a:xfrm rot="16200000">
            <a:off x="2596281" y="6710732"/>
            <a:ext cx="13" cy="629673"/>
            <a:chOff x="7731524" y="2573267"/>
            <a:chExt cx="13" cy="629673"/>
          </a:xfrm>
        </p:grpSpPr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659C5B62-3794-164D-BFB8-3465FF9973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id="{32E8C963-D0BE-454B-AD6C-C11C4E5E3B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61537" y="2932940"/>
              <a:ext cx="54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17198035-CB9D-284A-A5BE-203A773BC6B6}"/>
              </a:ext>
            </a:extLst>
          </p:cNvPr>
          <p:cNvCxnSpPr/>
          <p:nvPr/>
        </p:nvCxnSpPr>
        <p:spPr>
          <a:xfrm rot="10800000">
            <a:off x="2393640" y="69752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コネクタ 232">
            <a:extLst>
              <a:ext uri="{FF2B5EF4-FFF2-40B4-BE49-F238E27FC236}">
                <a16:creationId xmlns:a16="http://schemas.microsoft.com/office/drawing/2014/main" id="{6B211525-79F8-544F-849E-D5BA2C548E79}"/>
              </a:ext>
            </a:extLst>
          </p:cNvPr>
          <p:cNvCxnSpPr/>
          <p:nvPr/>
        </p:nvCxnSpPr>
        <p:spPr>
          <a:xfrm rot="10800000">
            <a:off x="2832909" y="696631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E76DE099-75E7-744D-A57D-752918F3799E}"/>
              </a:ext>
            </a:extLst>
          </p:cNvPr>
          <p:cNvGrpSpPr/>
          <p:nvPr/>
        </p:nvGrpSpPr>
        <p:grpSpPr>
          <a:xfrm rot="16200000">
            <a:off x="3461346" y="7537102"/>
            <a:ext cx="684000" cy="108000"/>
            <a:chOff x="3318046" y="406411"/>
            <a:chExt cx="684000" cy="108000"/>
          </a:xfrm>
        </p:grpSpPr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id="{C7A08188-C4AB-F34A-9395-BFBCAB633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046" y="458109"/>
              <a:ext cx="68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7276A6FC-15D3-EC48-BF25-572EDD8847B0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直線コネクタ 236">
            <a:extLst>
              <a:ext uri="{FF2B5EF4-FFF2-40B4-BE49-F238E27FC236}">
                <a16:creationId xmlns:a16="http://schemas.microsoft.com/office/drawing/2014/main" id="{2294CCF6-8696-EB43-8DFA-26E111F6D94E}"/>
              </a:ext>
            </a:extLst>
          </p:cNvPr>
          <p:cNvCxnSpPr/>
          <p:nvPr/>
        </p:nvCxnSpPr>
        <p:spPr>
          <a:xfrm rot="16200000">
            <a:off x="3794385" y="7788626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>
            <a:extLst>
              <a:ext uri="{FF2B5EF4-FFF2-40B4-BE49-F238E27FC236}">
                <a16:creationId xmlns:a16="http://schemas.microsoft.com/office/drawing/2014/main" id="{CF73CEA1-2496-9745-98E1-6673BB644672}"/>
              </a:ext>
            </a:extLst>
          </p:cNvPr>
          <p:cNvSpPr>
            <a:spLocks noChangeAspect="1"/>
          </p:cNvSpPr>
          <p:nvPr/>
        </p:nvSpPr>
        <p:spPr>
          <a:xfrm rot="5400000">
            <a:off x="3768630" y="774615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B4070742-A57C-5E46-A025-1E8F73309ED1}"/>
              </a:ext>
            </a:extLst>
          </p:cNvPr>
          <p:cNvGrpSpPr/>
          <p:nvPr/>
        </p:nvGrpSpPr>
        <p:grpSpPr>
          <a:xfrm rot="16200000">
            <a:off x="1729132" y="8580565"/>
            <a:ext cx="2772000" cy="108000"/>
            <a:chOff x="1238236" y="406411"/>
            <a:chExt cx="2772000" cy="108000"/>
          </a:xfrm>
        </p:grpSpPr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id="{A6BAA7B9-87A4-B246-A5B1-44278CBF6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36" y="458155"/>
              <a:ext cx="277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id="{FB985201-E5D5-584D-8604-CC7B22FB38EF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FBD0B009-3F9D-4944-9B7C-E53C2A1A274E}"/>
              </a:ext>
            </a:extLst>
          </p:cNvPr>
          <p:cNvGrpSpPr/>
          <p:nvPr/>
        </p:nvGrpSpPr>
        <p:grpSpPr>
          <a:xfrm>
            <a:off x="3113780" y="9964823"/>
            <a:ext cx="324000" cy="108000"/>
            <a:chOff x="3658705" y="406411"/>
            <a:chExt cx="324000" cy="108000"/>
          </a:xfrm>
        </p:grpSpPr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id="{35C50679-0FE0-F041-9C10-260CAC51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05" y="458109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id="{1D03DE7E-0783-EF40-8459-DA8C80E7F3F2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円/楕円 245">
            <a:extLst>
              <a:ext uri="{FF2B5EF4-FFF2-40B4-BE49-F238E27FC236}">
                <a16:creationId xmlns:a16="http://schemas.microsoft.com/office/drawing/2014/main" id="{DA33E4E7-0294-9547-B123-1C987C288ECC}"/>
              </a:ext>
            </a:extLst>
          </p:cNvPr>
          <p:cNvSpPr>
            <a:spLocks noChangeAspect="1"/>
          </p:cNvSpPr>
          <p:nvPr/>
        </p:nvSpPr>
        <p:spPr>
          <a:xfrm rot="5400000">
            <a:off x="3302377" y="997836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D35134CA-01D5-FE4F-985A-9AC00E68C05F}"/>
              </a:ext>
            </a:extLst>
          </p:cNvPr>
          <p:cNvGrpSpPr/>
          <p:nvPr/>
        </p:nvGrpSpPr>
        <p:grpSpPr>
          <a:xfrm rot="5400000">
            <a:off x="6332504" y="9660538"/>
            <a:ext cx="13" cy="1131671"/>
            <a:chOff x="7731524" y="2573267"/>
            <a:chExt cx="13" cy="1131671"/>
          </a:xfrm>
        </p:grpSpPr>
        <p:cxnSp>
          <p:nvCxnSpPr>
            <p:cNvPr id="253" name="直線矢印コネクタ 252">
              <a:extLst>
                <a:ext uri="{FF2B5EF4-FFF2-40B4-BE49-F238E27FC236}">
                  <a16:creationId xmlns:a16="http://schemas.microsoft.com/office/drawing/2014/main" id="{431FBC43-10B7-8E49-B2D0-B0E3924B844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E5A17FFE-4414-8D4F-A8DB-1361BD96F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91537" y="3164938"/>
              <a:ext cx="108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円/楕円 254">
            <a:extLst>
              <a:ext uri="{FF2B5EF4-FFF2-40B4-BE49-F238E27FC236}">
                <a16:creationId xmlns:a16="http://schemas.microsoft.com/office/drawing/2014/main" id="{3BFB9231-AC64-D244-9D4F-ED397C75F0E9}"/>
              </a:ext>
            </a:extLst>
          </p:cNvPr>
          <p:cNvSpPr>
            <a:spLocks noChangeAspect="1"/>
          </p:cNvSpPr>
          <p:nvPr/>
        </p:nvSpPr>
        <p:spPr>
          <a:xfrm rot="5400000">
            <a:off x="6699455" y="101926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2FA32428-9FD9-2E44-A848-33A806399A25}"/>
              </a:ext>
            </a:extLst>
          </p:cNvPr>
          <p:cNvCxnSpPr/>
          <p:nvPr/>
        </p:nvCxnSpPr>
        <p:spPr>
          <a:xfrm rot="10800000">
            <a:off x="5854015" y="101801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22ECD780-C421-FA48-A8AF-3E95E4CFAC18}"/>
              </a:ext>
            </a:extLst>
          </p:cNvPr>
          <p:cNvGrpSpPr/>
          <p:nvPr/>
        </p:nvGrpSpPr>
        <p:grpSpPr>
          <a:xfrm rot="5400000">
            <a:off x="6269756" y="7753090"/>
            <a:ext cx="13" cy="1275104"/>
            <a:chOff x="7731524" y="2573267"/>
            <a:chExt cx="13" cy="1275104"/>
          </a:xfrm>
        </p:grpSpPr>
        <p:cxnSp>
          <p:nvCxnSpPr>
            <p:cNvPr id="258" name="直線矢印コネクタ 257">
              <a:extLst>
                <a:ext uri="{FF2B5EF4-FFF2-40B4-BE49-F238E27FC236}">
                  <a16:creationId xmlns:a16="http://schemas.microsoft.com/office/drawing/2014/main" id="{AA5CE416-8907-F443-A686-2926F6BDEE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5C046DB7-D19C-AB44-B9E4-775C4953E2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37537" y="3254371"/>
              <a:ext cx="1188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円/楕円 259">
            <a:extLst>
              <a:ext uri="{FF2B5EF4-FFF2-40B4-BE49-F238E27FC236}">
                <a16:creationId xmlns:a16="http://schemas.microsoft.com/office/drawing/2014/main" id="{9982478D-2F23-474C-AF12-9101556C63B8}"/>
              </a:ext>
            </a:extLst>
          </p:cNvPr>
          <p:cNvSpPr>
            <a:spLocks noChangeAspect="1"/>
          </p:cNvSpPr>
          <p:nvPr/>
        </p:nvSpPr>
        <p:spPr>
          <a:xfrm rot="5400000">
            <a:off x="6708419" y="8356931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B5E8E3D2-680E-234C-8E9D-18BB71B6B9C0}"/>
              </a:ext>
            </a:extLst>
          </p:cNvPr>
          <p:cNvCxnSpPr/>
          <p:nvPr/>
        </p:nvCxnSpPr>
        <p:spPr>
          <a:xfrm rot="10800000">
            <a:off x="5737476" y="83338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円/楕円 261">
            <a:extLst>
              <a:ext uri="{FF2B5EF4-FFF2-40B4-BE49-F238E27FC236}">
                <a16:creationId xmlns:a16="http://schemas.microsoft.com/office/drawing/2014/main" id="{53471CDD-D8D2-A642-959A-EFC9E9DE3FF4}"/>
              </a:ext>
            </a:extLst>
          </p:cNvPr>
          <p:cNvSpPr>
            <a:spLocks noChangeAspect="1"/>
          </p:cNvSpPr>
          <p:nvPr/>
        </p:nvSpPr>
        <p:spPr>
          <a:xfrm rot="5400000">
            <a:off x="5756572" y="835534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>
            <a:extLst>
              <a:ext uri="{FF2B5EF4-FFF2-40B4-BE49-F238E27FC236}">
                <a16:creationId xmlns:a16="http://schemas.microsoft.com/office/drawing/2014/main" id="{222252FB-D665-0249-A5D5-3B4203F7E471}"/>
              </a:ext>
            </a:extLst>
          </p:cNvPr>
          <p:cNvSpPr>
            <a:spLocks noChangeAspect="1"/>
          </p:cNvSpPr>
          <p:nvPr/>
        </p:nvSpPr>
        <p:spPr>
          <a:xfrm rot="5400000">
            <a:off x="5874704" y="101926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A6D4CDBE-2C80-8D4F-B1BA-60B83D39C203}"/>
              </a:ext>
            </a:extLst>
          </p:cNvPr>
          <p:cNvCxnSpPr>
            <a:cxnSpLocks/>
          </p:cNvCxnSpPr>
          <p:nvPr/>
        </p:nvCxnSpPr>
        <p:spPr>
          <a:xfrm flipH="1">
            <a:off x="8579112" y="8116794"/>
            <a:ext cx="1944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>
            <a:extLst>
              <a:ext uri="{FF2B5EF4-FFF2-40B4-BE49-F238E27FC236}">
                <a16:creationId xmlns:a16="http://schemas.microsoft.com/office/drawing/2014/main" id="{2E161BBD-8C91-494B-ADA5-5EA6E2D9834F}"/>
              </a:ext>
            </a:extLst>
          </p:cNvPr>
          <p:cNvCxnSpPr/>
          <p:nvPr/>
        </p:nvCxnSpPr>
        <p:spPr>
          <a:xfrm rot="10800000">
            <a:off x="8666449" y="80705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円/楕円 268">
            <a:extLst>
              <a:ext uri="{FF2B5EF4-FFF2-40B4-BE49-F238E27FC236}">
                <a16:creationId xmlns:a16="http://schemas.microsoft.com/office/drawing/2014/main" id="{064C4D1D-A43A-D54C-B4CB-43F1C5A4C9FC}"/>
              </a:ext>
            </a:extLst>
          </p:cNvPr>
          <p:cNvSpPr>
            <a:spLocks noChangeAspect="1"/>
          </p:cNvSpPr>
          <p:nvPr/>
        </p:nvSpPr>
        <p:spPr>
          <a:xfrm rot="5400000">
            <a:off x="8685545" y="80846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639A5673-0BD6-3141-8D04-C03808325487}"/>
              </a:ext>
            </a:extLst>
          </p:cNvPr>
          <p:cNvGrpSpPr/>
          <p:nvPr/>
        </p:nvGrpSpPr>
        <p:grpSpPr>
          <a:xfrm rot="16200000">
            <a:off x="8532025" y="6100138"/>
            <a:ext cx="3966004" cy="72000"/>
            <a:chOff x="7170743" y="3121202"/>
            <a:chExt cx="3966004" cy="72000"/>
          </a:xfrm>
          <a:blipFill>
            <a:blip r:embed="rId7"/>
            <a:tile tx="0" ty="0" sx="100000" sy="100000" flip="none" algn="tl"/>
          </a:blipFill>
        </p:grpSpPr>
        <p:grpSp>
          <p:nvGrpSpPr>
            <p:cNvPr id="271" name="グループ化 270">
              <a:extLst>
                <a:ext uri="{FF2B5EF4-FFF2-40B4-BE49-F238E27FC236}">
                  <a16:creationId xmlns:a16="http://schemas.microsoft.com/office/drawing/2014/main" id="{B9AAE4D5-ADD1-034F-AAA5-4347470CFD3A}"/>
                </a:ext>
              </a:extLst>
            </p:cNvPr>
            <p:cNvGrpSpPr/>
            <p:nvPr/>
          </p:nvGrpSpPr>
          <p:grpSpPr>
            <a:xfrm rot="5400000">
              <a:off x="9153745" y="1174273"/>
              <a:ext cx="0" cy="3966004"/>
              <a:chOff x="7731524" y="2738367"/>
              <a:chExt cx="0" cy="3966004"/>
            </a:xfrm>
            <a:grpFill/>
          </p:grpSpPr>
          <p:cxnSp>
            <p:nvCxnSpPr>
              <p:cNvPr id="273" name="直線矢印コネクタ 272">
                <a:extLst>
                  <a:ext uri="{FF2B5EF4-FFF2-40B4-BE49-F238E27FC236}">
                    <a16:creationId xmlns:a16="http://schemas.microsoft.com/office/drawing/2014/main" id="{55880B61-3193-3245-B522-95F29F5D6C6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731524" y="2738367"/>
                <a:ext cx="0" cy="108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headEnd type="arrow" w="med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464D0007-8B4B-8043-B28D-5212699408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787524" y="4760371"/>
                <a:ext cx="388800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id="{D3A5E02B-104D-5E45-A9CA-B9AE2F1F2A0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963033" y="3121202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1" name="グループ化 280">
            <a:extLst>
              <a:ext uri="{FF2B5EF4-FFF2-40B4-BE49-F238E27FC236}">
                <a16:creationId xmlns:a16="http://schemas.microsoft.com/office/drawing/2014/main" id="{38578C8A-2EC6-9746-BACE-F95BA8AD1C4A}"/>
              </a:ext>
            </a:extLst>
          </p:cNvPr>
          <p:cNvGrpSpPr/>
          <p:nvPr/>
        </p:nvGrpSpPr>
        <p:grpSpPr>
          <a:xfrm rot="16200000">
            <a:off x="7138069" y="7546043"/>
            <a:ext cx="612000" cy="108000"/>
            <a:chOff x="3389762" y="406411"/>
            <a:chExt cx="612000" cy="108000"/>
          </a:xfrm>
        </p:grpSpPr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id="{BF3D9BAA-7DC7-614F-AE3F-8C0AA9375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762" y="45810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24B47FAB-ED82-C841-9ADD-1726BEBFE7F8}"/>
                </a:ext>
              </a:extLst>
            </p:cNvPr>
            <p:cNvCxnSpPr/>
            <p:nvPr/>
          </p:nvCxnSpPr>
          <p:spPr>
            <a:xfrm>
              <a:off x="3937437" y="406411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コネクタ 283">
            <a:extLst>
              <a:ext uri="{FF2B5EF4-FFF2-40B4-BE49-F238E27FC236}">
                <a16:creationId xmlns:a16="http://schemas.microsoft.com/office/drawing/2014/main" id="{BFA4A7BC-60DC-604A-AA17-ED66966DE33D}"/>
              </a:ext>
            </a:extLst>
          </p:cNvPr>
          <p:cNvCxnSpPr/>
          <p:nvPr/>
        </p:nvCxnSpPr>
        <p:spPr>
          <a:xfrm rot="16200000">
            <a:off x="7435107" y="77794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>
            <a:extLst>
              <a:ext uri="{FF2B5EF4-FFF2-40B4-BE49-F238E27FC236}">
                <a16:creationId xmlns:a16="http://schemas.microsoft.com/office/drawing/2014/main" id="{D808E03C-07A0-4143-A01E-B50652040099}"/>
              </a:ext>
            </a:extLst>
          </p:cNvPr>
          <p:cNvSpPr>
            <a:spLocks noChangeAspect="1"/>
          </p:cNvSpPr>
          <p:nvPr/>
        </p:nvSpPr>
        <p:spPr>
          <a:xfrm rot="5400000">
            <a:off x="7407673" y="737525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head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E794B1D8-C231-3F4E-AFDA-D1F6B793C323}"/>
              </a:ext>
            </a:extLst>
          </p:cNvPr>
          <p:cNvGrpSpPr/>
          <p:nvPr/>
        </p:nvGrpSpPr>
        <p:grpSpPr>
          <a:xfrm rot="16200000">
            <a:off x="4562565" y="7380195"/>
            <a:ext cx="360000" cy="108000"/>
            <a:chOff x="3636093" y="398460"/>
            <a:chExt cx="360000" cy="108000"/>
          </a:xfrm>
        </p:grpSpPr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CD669F37-A3A2-CA4F-A95F-BC22F0DE0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093" y="458111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5F5473F5-5789-C54A-85C5-19B1EFD6CD5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3335E919-D7C3-7348-AAD2-18F31104B141}"/>
              </a:ext>
            </a:extLst>
          </p:cNvPr>
          <p:cNvGrpSpPr/>
          <p:nvPr/>
        </p:nvGrpSpPr>
        <p:grpSpPr>
          <a:xfrm rot="16200000">
            <a:off x="4261949" y="7451319"/>
            <a:ext cx="504000" cy="108000"/>
            <a:chOff x="3508871" y="398460"/>
            <a:chExt cx="504000" cy="108000"/>
          </a:xfrm>
        </p:grpSpPr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66C218-E3E3-EC46-9E9E-86BB041F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871" y="458111"/>
              <a:ext cx="504000" cy="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C3810591-2C09-B647-A0B6-3AB4172A36C5}"/>
                </a:ext>
              </a:extLst>
            </p:cNvPr>
            <p:cNvCxnSpPr/>
            <p:nvPr/>
          </p:nvCxnSpPr>
          <p:spPr>
            <a:xfrm>
              <a:off x="3937437" y="398460"/>
              <a:ext cx="0" cy="1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F142B60E-7387-5D4B-8DA2-B9760E58919D}"/>
              </a:ext>
            </a:extLst>
          </p:cNvPr>
          <p:cNvGrpSpPr/>
          <p:nvPr/>
        </p:nvGrpSpPr>
        <p:grpSpPr>
          <a:xfrm rot="5400000">
            <a:off x="6606027" y="7798428"/>
            <a:ext cx="72000" cy="540000"/>
            <a:chOff x="7695524" y="2573267"/>
            <a:chExt cx="72000" cy="540000"/>
          </a:xfrm>
        </p:grpSpPr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FBC9831-82B3-5B4E-B821-001F2C8E7183}"/>
                </a:ext>
              </a:extLst>
            </p:cNvPr>
            <p:cNvCxnSpPr>
              <a:cxnSpLocks/>
              <a:stCxn id="297" idx="4"/>
            </p:cNvCxnSpPr>
            <p:nvPr/>
          </p:nvCxnSpPr>
          <p:spPr>
            <a:xfrm>
              <a:off x="7731524" y="2753267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>
              <a:extLst>
                <a:ext uri="{FF2B5EF4-FFF2-40B4-BE49-F238E27FC236}">
                  <a16:creationId xmlns:a16="http://schemas.microsoft.com/office/drawing/2014/main" id="{7169A7C9-7367-6749-867E-DDC3F5A8AC2C}"/>
                </a:ext>
              </a:extLst>
            </p:cNvPr>
            <p:cNvCxnSpPr>
              <a:cxnSpLocks noChangeAspect="1"/>
              <a:stCxn id="297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円/楕円 296">
              <a:extLst>
                <a:ext uri="{FF2B5EF4-FFF2-40B4-BE49-F238E27FC236}">
                  <a16:creationId xmlns:a16="http://schemas.microsoft.com/office/drawing/2014/main" id="{233D3514-F55F-6745-9095-9C92692A0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4A755104-E0A7-2E4D-B245-4F29DF3C7176}"/>
              </a:ext>
            </a:extLst>
          </p:cNvPr>
          <p:cNvGrpSpPr/>
          <p:nvPr/>
        </p:nvGrpSpPr>
        <p:grpSpPr>
          <a:xfrm rot="5400000">
            <a:off x="6487979" y="9456043"/>
            <a:ext cx="72000" cy="776098"/>
            <a:chOff x="7695524" y="2573267"/>
            <a:chExt cx="72000" cy="776098"/>
          </a:xfrm>
        </p:grpSpPr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D3D179A0-FCCE-7949-AE65-EEE283599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31525" y="2737365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  <a:head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矢印コネクタ 299">
              <a:extLst>
                <a:ext uri="{FF2B5EF4-FFF2-40B4-BE49-F238E27FC236}">
                  <a16:creationId xmlns:a16="http://schemas.microsoft.com/office/drawing/2014/main" id="{3B7DA7D3-7262-1648-83F8-DA9253DB43F9}"/>
                </a:ext>
              </a:extLst>
            </p:cNvPr>
            <p:cNvCxnSpPr>
              <a:cxnSpLocks noChangeAspect="1"/>
              <a:stCxn id="301" idx="0"/>
            </p:cNvCxnSpPr>
            <p:nvPr/>
          </p:nvCxnSpPr>
          <p:spPr>
            <a:xfrm flipV="1">
              <a:off x="7731524" y="2573267"/>
              <a:ext cx="0" cy="10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円/楕円 300">
              <a:extLst>
                <a:ext uri="{FF2B5EF4-FFF2-40B4-BE49-F238E27FC236}">
                  <a16:creationId xmlns:a16="http://schemas.microsoft.com/office/drawing/2014/main" id="{389144AB-88F8-604A-BFFC-084648D23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5524" y="2681267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head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2B24DD7E-ACBF-AF4F-9920-5D6A85701B80}"/>
              </a:ext>
            </a:extLst>
          </p:cNvPr>
          <p:cNvCxnSpPr>
            <a:cxnSpLocks/>
          </p:cNvCxnSpPr>
          <p:nvPr/>
        </p:nvCxnSpPr>
        <p:spPr>
          <a:xfrm flipH="1">
            <a:off x="4750515" y="7606244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D6470B1F-47A5-C34C-A2E0-F1B240884A91}"/>
              </a:ext>
            </a:extLst>
          </p:cNvPr>
          <p:cNvCxnSpPr>
            <a:cxnSpLocks/>
          </p:cNvCxnSpPr>
          <p:nvPr/>
        </p:nvCxnSpPr>
        <p:spPr>
          <a:xfrm>
            <a:off x="6370515" y="7610771"/>
            <a:ext cx="0" cy="46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>
            <a:extLst>
              <a:ext uri="{FF2B5EF4-FFF2-40B4-BE49-F238E27FC236}">
                <a16:creationId xmlns:a16="http://schemas.microsoft.com/office/drawing/2014/main" id="{6C51A1CA-E9A5-0140-A42F-B38A0EFCAE66}"/>
              </a:ext>
            </a:extLst>
          </p:cNvPr>
          <p:cNvCxnSpPr>
            <a:cxnSpLocks/>
          </p:cNvCxnSpPr>
          <p:nvPr/>
        </p:nvCxnSpPr>
        <p:spPr>
          <a:xfrm flipH="1">
            <a:off x="4517081" y="7762058"/>
            <a:ext cx="1620000" cy="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389AA4F9-74C6-6942-82A4-CF159AAEAFF1}"/>
              </a:ext>
            </a:extLst>
          </p:cNvPr>
          <p:cNvCxnSpPr>
            <a:cxnSpLocks/>
          </p:cNvCxnSpPr>
          <p:nvPr/>
        </p:nvCxnSpPr>
        <p:spPr>
          <a:xfrm>
            <a:off x="6137081" y="7754107"/>
            <a:ext cx="0" cy="2088000"/>
          </a:xfrm>
          <a:prstGeom prst="line">
            <a:avLst/>
          </a:prstGeom>
          <a:ln>
            <a:solidFill>
              <a:schemeClr val="tx1"/>
            </a:solidFill>
            <a:head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14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677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29AF435-E6D3-404B-8CA7-3F5820486868}"/>
              </a:ext>
            </a:extLst>
          </p:cNvPr>
          <p:cNvSpPr/>
          <p:nvPr/>
        </p:nvSpPr>
        <p:spPr>
          <a:xfrm>
            <a:off x="-9204403" y="2150814"/>
            <a:ext cx="8039471" cy="4455073"/>
          </a:xfrm>
          <a:prstGeom prst="roundRect">
            <a:avLst>
              <a:gd name="adj" fmla="val 3944"/>
            </a:avLst>
          </a:prstGeom>
          <a:noFill/>
          <a:ln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BB30F74B-0603-124A-BD18-5BE09222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62" y="546101"/>
            <a:ext cx="1179786" cy="732710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F48712C-8545-5745-A326-27A12DA0A473}"/>
              </a:ext>
            </a:extLst>
          </p:cNvPr>
          <p:cNvSpPr txBox="1"/>
          <p:nvPr/>
        </p:nvSpPr>
        <p:spPr>
          <a:xfrm>
            <a:off x="-9108754" y="17814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ja-JP" altLang="en-US">
                <a:solidFill>
                  <a:srgbClr val="002060"/>
                </a:solidFill>
                <a:latin typeface="+mn-ea"/>
              </a:rPr>
              <a:t>組み立て機関</a:t>
            </a:r>
            <a:r>
              <a:rPr lang="en-US" altLang="ja-JP" dirty="0">
                <a:solidFill>
                  <a:srgbClr val="002060"/>
                </a:solidFill>
                <a:latin typeface="+mn-ea"/>
              </a:rPr>
              <a:t>&gt;</a:t>
            </a:r>
            <a:endParaRPr kumimoji="1" lang="ja-JP" altLang="en-US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2A3C0C7-3507-DB4B-A448-05217106AB0A}"/>
              </a:ext>
            </a:extLst>
          </p:cNvPr>
          <p:cNvSpPr txBox="1"/>
          <p:nvPr/>
        </p:nvSpPr>
        <p:spPr>
          <a:xfrm>
            <a:off x="-2903359" y="160670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n-ea"/>
              </a:rPr>
              <a:t>中央データベース</a:t>
            </a:r>
            <a:r>
              <a:rPr kumimoji="1" lang="en-US" altLang="ja-JP" dirty="0">
                <a:latin typeface="+mn-ea"/>
              </a:rPr>
              <a:t>(</a:t>
            </a:r>
            <a:r>
              <a:rPr kumimoji="1" lang="ja-JP" altLang="en-US">
                <a:latin typeface="+mn-ea"/>
              </a:rPr>
              <a:t>チェコ</a:t>
            </a:r>
            <a:r>
              <a:rPr kumimoji="1" lang="en-US" altLang="ja-JP" dirty="0">
                <a:latin typeface="+mn-ea"/>
              </a:rPr>
              <a:t>)</a:t>
            </a:r>
            <a:endParaRPr kumimoji="1" lang="ja-JP" altLang="en-US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DE736C2-D3E2-9240-B44F-93ECFBE5864F}"/>
              </a:ext>
            </a:extLst>
          </p:cNvPr>
          <p:cNvSpPr txBox="1"/>
          <p:nvPr/>
        </p:nvSpPr>
        <p:spPr>
          <a:xfrm>
            <a:off x="-8875480" y="3778562"/>
            <a:ext cx="1619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+mn-ea"/>
              </a:rPr>
              <a:t>例</a:t>
            </a:r>
            <a:r>
              <a:rPr lang="en-US" altLang="ja-JP" sz="1600" dirty="0">
                <a:latin typeface="+mn-ea"/>
              </a:rPr>
              <a:t>: </a:t>
            </a:r>
            <a:r>
              <a:rPr kumimoji="1" lang="ja-JP" altLang="en-US" sz="1600">
                <a:latin typeface="+mn-ea"/>
              </a:rPr>
              <a:t>外観検査</a:t>
            </a:r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7AF2EFB3-372C-4A40-B157-B317E188B32E}"/>
              </a:ext>
            </a:extLst>
          </p:cNvPr>
          <p:cNvCxnSpPr>
            <a:cxnSpLocks/>
          </p:cNvCxnSpPr>
          <p:nvPr/>
        </p:nvCxnSpPr>
        <p:spPr>
          <a:xfrm>
            <a:off x="-5565464" y="3399341"/>
            <a:ext cx="1370113" cy="1078886"/>
          </a:xfrm>
          <a:prstGeom prst="bentConnector3">
            <a:avLst>
              <a:gd name="adj1" fmla="val 36096"/>
            </a:avLst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" descr="page3image36894112">
            <a:extLst>
              <a:ext uri="{FF2B5EF4-FFF2-40B4-BE49-F238E27FC236}">
                <a16:creationId xmlns:a16="http://schemas.microsoft.com/office/drawing/2014/main" id="{CCC4DB8E-A7C9-BF46-B9D3-F37295766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2" t="33433" r="1755" b="16116"/>
          <a:stretch/>
        </p:blipFill>
        <p:spPr bwMode="auto">
          <a:xfrm>
            <a:off x="-4129427" y="4035810"/>
            <a:ext cx="753802" cy="8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69FF70A-D502-7548-9A66-03092B3D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60896" y="3943471"/>
            <a:ext cx="666900" cy="691824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3373461-F0FB-DA41-8A78-5CC4BFCE53A8}"/>
              </a:ext>
            </a:extLst>
          </p:cNvPr>
          <p:cNvSpPr txBox="1"/>
          <p:nvPr/>
        </p:nvSpPr>
        <p:spPr>
          <a:xfrm>
            <a:off x="-5340984" y="4131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結果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5F34CD74-65E6-4745-8911-414C9138B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11817" r="24726" b="9590"/>
          <a:stretch/>
        </p:blipFill>
        <p:spPr>
          <a:xfrm rot="5400000">
            <a:off x="-8750456" y="4354233"/>
            <a:ext cx="1240466" cy="1125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B63032B-CB1C-6541-B5E8-CEAC309A2962}"/>
              </a:ext>
            </a:extLst>
          </p:cNvPr>
          <p:cNvSpPr txBox="1"/>
          <p:nvPr/>
        </p:nvSpPr>
        <p:spPr>
          <a:xfrm>
            <a:off x="-4342594" y="482907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データベース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D7EEE17-B059-E242-B5D3-1AEE53B92948}"/>
              </a:ext>
            </a:extLst>
          </p:cNvPr>
          <p:cNvSpPr/>
          <p:nvPr/>
        </p:nvSpPr>
        <p:spPr>
          <a:xfrm>
            <a:off x="-4485965" y="2701285"/>
            <a:ext cx="3201223" cy="24355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FCE2BAF0-A383-8141-A480-27C9FF6BB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1648" y="3947839"/>
            <a:ext cx="1707708" cy="1253511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5A8F990A-FF81-F140-8F35-87A2D8B90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888" y="4484844"/>
            <a:ext cx="499126" cy="498998"/>
          </a:xfrm>
          <a:prstGeom prst="rect">
            <a:avLst/>
          </a:prstGeom>
        </p:spPr>
      </p:pic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4EB7F884-792D-0F41-8AE4-018002BD7F23}"/>
              </a:ext>
            </a:extLst>
          </p:cNvPr>
          <p:cNvCxnSpPr>
            <a:cxnSpLocks/>
          </p:cNvCxnSpPr>
          <p:nvPr/>
        </p:nvCxnSpPr>
        <p:spPr>
          <a:xfrm flipV="1">
            <a:off x="-3092941" y="1968060"/>
            <a:ext cx="1" cy="1133339"/>
          </a:xfrm>
          <a:prstGeom prst="straightConnector1">
            <a:avLst/>
          </a:prstGeom>
          <a:ln w="25400">
            <a:solidFill>
              <a:srgbClr val="2210FF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40FD5C94-B8F1-4249-B216-AF71CBC312AC}"/>
              </a:ext>
            </a:extLst>
          </p:cNvPr>
          <p:cNvCxnSpPr>
            <a:cxnSpLocks/>
          </p:cNvCxnSpPr>
          <p:nvPr/>
        </p:nvCxnSpPr>
        <p:spPr>
          <a:xfrm flipH="1" flipV="1">
            <a:off x="-3738962" y="1996415"/>
            <a:ext cx="0" cy="2039395"/>
          </a:xfrm>
          <a:prstGeom prst="straightConnector1">
            <a:avLst/>
          </a:prstGeom>
          <a:ln w="254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0AC46351-799C-1546-9E15-AC8973E95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45327" y="2524211"/>
            <a:ext cx="1853263" cy="383434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</p:pic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7169EF98-7A69-1246-BB6E-0AAE72AB604F}"/>
              </a:ext>
            </a:extLst>
          </p:cNvPr>
          <p:cNvCxnSpPr>
            <a:cxnSpLocks/>
          </p:cNvCxnSpPr>
          <p:nvPr/>
        </p:nvCxnSpPr>
        <p:spPr>
          <a:xfrm flipH="1" flipV="1">
            <a:off x="-2675485" y="3360214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247B2A4C-596C-D448-884F-7486038DD4AB}"/>
              </a:ext>
            </a:extLst>
          </p:cNvPr>
          <p:cNvSpPr txBox="1"/>
          <p:nvPr/>
        </p:nvSpPr>
        <p:spPr>
          <a:xfrm>
            <a:off x="-3984645" y="3021660"/>
            <a:ext cx="2249334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+mn-ea"/>
              </a:rPr>
              <a:t>Web</a:t>
            </a:r>
            <a:r>
              <a:rPr kumimoji="1" lang="ja-JP" altLang="en-US" sz="1600">
                <a:latin typeface="+mn-ea"/>
              </a:rPr>
              <a:t>アプリケーション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21B8B12E-FE97-154C-A395-518D80EE464A}"/>
              </a:ext>
            </a:extLst>
          </p:cNvPr>
          <p:cNvSpPr txBox="1"/>
          <p:nvPr/>
        </p:nvSpPr>
        <p:spPr>
          <a:xfrm>
            <a:off x="-3122195" y="218241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2210FF"/>
                </a:solidFill>
                <a:latin typeface="+mn-ea"/>
              </a:rPr>
              <a:t>1. </a:t>
            </a:r>
            <a:r>
              <a:rPr kumimoji="1" lang="ja-JP" altLang="en-US" sz="1400">
                <a:solidFill>
                  <a:srgbClr val="2210FF"/>
                </a:solidFill>
                <a:latin typeface="+mn-ea"/>
              </a:rPr>
              <a:t>モジュール登録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06ED1B2-97DA-E84E-B3D7-F6C4DC253608}"/>
              </a:ext>
            </a:extLst>
          </p:cNvPr>
          <p:cNvSpPr txBox="1"/>
          <p:nvPr/>
        </p:nvSpPr>
        <p:spPr>
          <a:xfrm>
            <a:off x="-5846379" y="4645817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+mn-ea"/>
              </a:rPr>
              <a:t>2. </a:t>
            </a:r>
            <a:r>
              <a:rPr lang="ja-JP" altLang="en-US" sz="1400">
                <a:latin typeface="+mn-ea"/>
              </a:rPr>
              <a:t>結果登録</a:t>
            </a:r>
            <a:endParaRPr kumimoji="1" lang="ja-JP" altLang="en-US" sz="1400">
              <a:latin typeface="+mn-ea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DA8704E-753E-7B4A-A4AE-7239F03B31D4}"/>
              </a:ext>
            </a:extLst>
          </p:cNvPr>
          <p:cNvSpPr txBox="1"/>
          <p:nvPr/>
        </p:nvSpPr>
        <p:spPr>
          <a:xfrm>
            <a:off x="-3448995" y="3498177"/>
            <a:ext cx="10999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rgbClr val="00B050"/>
                </a:solidFill>
                <a:latin typeface="+mn-ea"/>
              </a:rPr>
              <a:t>3.</a:t>
            </a:r>
            <a:r>
              <a:rPr lang="ja-JP" altLang="en-US" sz="1400">
                <a:solidFill>
                  <a:srgbClr val="00B050"/>
                </a:solidFill>
                <a:latin typeface="+mn-ea"/>
              </a:rPr>
              <a:t> 結果管理</a:t>
            </a:r>
            <a:endParaRPr kumimoji="1" lang="ja-JP" altLang="en-US" sz="1400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F32A1E7-0A92-6F41-BCB7-D07CE96A4D8E}"/>
              </a:ext>
            </a:extLst>
          </p:cNvPr>
          <p:cNvCxnSpPr>
            <a:cxnSpLocks/>
          </p:cNvCxnSpPr>
          <p:nvPr/>
        </p:nvCxnSpPr>
        <p:spPr>
          <a:xfrm flipH="1" flipV="1">
            <a:off x="-3519954" y="3379708"/>
            <a:ext cx="0" cy="626272"/>
          </a:xfrm>
          <a:prstGeom prst="straightConnector1">
            <a:avLst/>
          </a:prstGeom>
          <a:ln w="254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01B9C49-A002-4446-80EF-B8371C130CCD}"/>
              </a:ext>
            </a:extLst>
          </p:cNvPr>
          <p:cNvSpPr txBox="1"/>
          <p:nvPr/>
        </p:nvSpPr>
        <p:spPr>
          <a:xfrm>
            <a:off x="-4407896" y="3510877"/>
            <a:ext cx="7409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+mn-ea"/>
              </a:rPr>
              <a:t>4. </a:t>
            </a:r>
            <a:r>
              <a:rPr kumimoji="1" lang="ja-JP" altLang="en-US" sz="1400">
                <a:solidFill>
                  <a:srgbClr val="FF0000"/>
                </a:solidFill>
                <a:latin typeface="+mn-ea"/>
              </a:rPr>
              <a:t>同期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7909C92-2922-2246-B2C3-056A40398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173" y="3934223"/>
            <a:ext cx="1443291" cy="386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4D59C0C8-9ADC-7349-A47B-B2B6594F7637}"/>
              </a:ext>
            </a:extLst>
          </p:cNvPr>
          <p:cNvSpPr/>
          <p:nvPr/>
        </p:nvSpPr>
        <p:spPr>
          <a:xfrm>
            <a:off x="4642976" y="2785084"/>
            <a:ext cx="3259687" cy="1772670"/>
          </a:xfrm>
          <a:prstGeom prst="roundRect">
            <a:avLst>
              <a:gd name="adj" fmla="val 4179"/>
            </a:avLst>
          </a:prstGeom>
          <a:noFill/>
          <a:ln w="19050">
            <a:solidFill>
              <a:srgbClr val="141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5611472E-9996-9B4D-A58A-5CE007D84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512" y="2641959"/>
            <a:ext cx="1624278" cy="320186"/>
          </a:xfrm>
          <a:prstGeom prst="rect">
            <a:avLst/>
          </a:prstGeom>
          <a:solidFill>
            <a:schemeClr val="bg1"/>
          </a:solidFill>
          <a:ln w="19050">
            <a:solidFill>
              <a:srgbClr val="0419FE"/>
            </a:solidFill>
          </a:ln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8447E585-ED2F-7847-ACE9-99E6CF0377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130" t="5138" r="12158" b="-416"/>
          <a:stretch/>
        </p:blipFill>
        <p:spPr>
          <a:xfrm rot="5400000">
            <a:off x="974350" y="1762225"/>
            <a:ext cx="1281960" cy="137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F91244-4AC5-2046-B950-37C73CD6FEFE}"/>
              </a:ext>
            </a:extLst>
          </p:cNvPr>
          <p:cNvSpPr txBox="1"/>
          <p:nvPr/>
        </p:nvSpPr>
        <p:spPr>
          <a:xfrm>
            <a:off x="1047671" y="512266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&lt;</a:t>
            </a:r>
            <a:r>
              <a:rPr lang="ja-JP" altLang="en-US" sz="1600"/>
              <a:t>外観検査</a:t>
            </a:r>
            <a:r>
              <a:rPr lang="en-US" altLang="ja-JP" sz="1600" dirty="0"/>
              <a:t>&gt;</a:t>
            </a:r>
            <a:endParaRPr kumimoji="1" lang="ja-JP" altLang="en-US" sz="160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7D571BBE-29C7-1C47-9337-7A6D1067CDE0}"/>
              </a:ext>
            </a:extLst>
          </p:cNvPr>
          <p:cNvSpPr txBox="1"/>
          <p:nvPr/>
        </p:nvSpPr>
        <p:spPr>
          <a:xfrm>
            <a:off x="786417" y="150844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&lt;</a:t>
            </a:r>
            <a:r>
              <a:rPr kumimoji="1" lang="ja-JP" altLang="en-US" sz="1600"/>
              <a:t>読み出し試験</a:t>
            </a:r>
            <a:r>
              <a:rPr kumimoji="1" lang="en-US" altLang="ja-JP" sz="1600" dirty="0"/>
              <a:t>&gt;</a:t>
            </a:r>
            <a:endParaRPr kumimoji="1" lang="ja-JP" altLang="en-US" sz="1600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278E80C2-ED6E-0F4E-A4E4-6261F1065F2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41" y="2677866"/>
            <a:ext cx="2276425" cy="1926205"/>
            <a:chOff x="6956766" y="2140222"/>
            <a:chExt cx="1555578" cy="1316258"/>
          </a:xfrm>
        </p:grpSpPr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879A672B-5C1D-C84B-A01E-A321D003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681" r="41700" b="3691"/>
            <a:stretch/>
          </p:blipFill>
          <p:spPr>
            <a:xfrm>
              <a:off x="6996555" y="2232105"/>
              <a:ext cx="380745" cy="224605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F0F8C4B7-F675-7F49-8FEC-74B1ABA3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766" y="2140222"/>
              <a:ext cx="1555578" cy="1316258"/>
            </a:xfrm>
            <a:prstGeom prst="rect">
              <a:avLst/>
            </a:prstGeom>
          </p:spPr>
        </p:pic>
        <p:pic>
          <p:nvPicPr>
            <p:cNvPr id="95" name="図 94">
              <a:extLst>
                <a:ext uri="{FF2B5EF4-FFF2-40B4-BE49-F238E27FC236}">
                  <a16:creationId xmlns:a16="http://schemas.microsoft.com/office/drawing/2014/main" id="{E0D721BF-8F17-DD47-A706-75DBB6D6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2448" y="2202225"/>
              <a:ext cx="1161062" cy="887871"/>
            </a:xfrm>
            <a:prstGeom prst="rect">
              <a:avLst/>
            </a:prstGeom>
          </p:spPr>
        </p:pic>
      </p:grpSp>
      <p:sp>
        <p:nvSpPr>
          <p:cNvPr id="99" name="角丸四角形 98">
            <a:extLst>
              <a:ext uri="{FF2B5EF4-FFF2-40B4-BE49-F238E27FC236}">
                <a16:creationId xmlns:a16="http://schemas.microsoft.com/office/drawing/2014/main" id="{7A95A464-0574-A44D-848D-04B91A8657A9}"/>
              </a:ext>
            </a:extLst>
          </p:cNvPr>
          <p:cNvSpPr/>
          <p:nvPr/>
        </p:nvSpPr>
        <p:spPr>
          <a:xfrm>
            <a:off x="563350" y="1429764"/>
            <a:ext cx="10708030" cy="5428235"/>
          </a:xfrm>
          <a:prstGeom prst="roundRect">
            <a:avLst>
              <a:gd name="adj" fmla="val 8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22E24C7-5F08-CC47-B337-741B5ABCC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75" y="5386577"/>
            <a:ext cx="1764879" cy="1326712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85EC0473-66DA-D54F-9301-CF0DB171E53C}"/>
              </a:ext>
            </a:extLst>
          </p:cNvPr>
          <p:cNvSpPr txBox="1"/>
          <p:nvPr/>
        </p:nvSpPr>
        <p:spPr>
          <a:xfrm>
            <a:off x="605945" y="11231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</a:rPr>
              <a:t>&lt;</a:t>
            </a:r>
            <a:r>
              <a:rPr kumimoji="1" lang="ja-JP" altLang="en-US">
                <a:solidFill>
                  <a:srgbClr val="00B050"/>
                </a:solidFill>
              </a:rPr>
              <a:t>組み立て機関</a:t>
            </a:r>
            <a:r>
              <a:rPr kumimoji="1" lang="en-US" altLang="ja-JP" dirty="0">
                <a:solidFill>
                  <a:srgbClr val="00B050"/>
                </a:solidFill>
              </a:rPr>
              <a:t>&gt;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15" name="角丸四角形 114">
            <a:extLst>
              <a:ext uri="{FF2B5EF4-FFF2-40B4-BE49-F238E27FC236}">
                <a16:creationId xmlns:a16="http://schemas.microsoft.com/office/drawing/2014/main" id="{6E6D2ED7-4E1F-A149-B16E-F34738411F24}"/>
              </a:ext>
            </a:extLst>
          </p:cNvPr>
          <p:cNvSpPr/>
          <p:nvPr/>
        </p:nvSpPr>
        <p:spPr>
          <a:xfrm>
            <a:off x="6218638" y="110729"/>
            <a:ext cx="2043835" cy="36156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D64B264E-57B2-7C48-A704-6555F6EA7426}"/>
              </a:ext>
            </a:extLst>
          </p:cNvPr>
          <p:cNvSpPr txBox="1"/>
          <p:nvPr/>
        </p:nvSpPr>
        <p:spPr>
          <a:xfrm>
            <a:off x="6231148" y="143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中央データベース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FD8D5E-59AE-724F-9969-FAD78B28A26E}"/>
              </a:ext>
            </a:extLst>
          </p:cNvPr>
          <p:cNvSpPr txBox="1"/>
          <p:nvPr/>
        </p:nvSpPr>
        <p:spPr>
          <a:xfrm>
            <a:off x="8451441" y="-11098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A0020B-8B06-D646-944A-D76E620806AB}"/>
              </a:ext>
            </a:extLst>
          </p:cNvPr>
          <p:cNvSpPr txBox="1"/>
          <p:nvPr/>
        </p:nvSpPr>
        <p:spPr>
          <a:xfrm>
            <a:off x="898964" y="4402177"/>
            <a:ext cx="2358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品質試験結果</a:t>
            </a:r>
            <a:endParaRPr lang="en-US" altLang="ja-JP" dirty="0"/>
          </a:p>
          <a:p>
            <a:pPr algn="ctr"/>
            <a:r>
              <a:rPr kumimoji="1" lang="ja-JP" altLang="en-US"/>
              <a:t>登録用</a:t>
            </a:r>
            <a:r>
              <a:rPr kumimoji="1" lang="en-US" altLang="ja-JP" dirty="0"/>
              <a:t>GUI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014BE5-119F-C642-9EEC-A503D20A261B}"/>
              </a:ext>
            </a:extLst>
          </p:cNvPr>
          <p:cNvSpPr txBox="1"/>
          <p:nvPr/>
        </p:nvSpPr>
        <p:spPr>
          <a:xfrm>
            <a:off x="900529" y="3190984"/>
            <a:ext cx="23551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読み出し試験用</a:t>
            </a:r>
            <a:endParaRPr kumimoji="1" lang="en-US" altLang="ja-JP" dirty="0"/>
          </a:p>
          <a:p>
            <a:pPr algn="ctr"/>
            <a:r>
              <a:rPr lang="ja-JP" altLang="en-US"/>
              <a:t>ソフトウェア</a:t>
            </a:r>
            <a:r>
              <a:rPr lang="en-US" altLang="ja-JP" dirty="0"/>
              <a:t>(YARR)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0B4EE4-79A4-5544-840A-AEF61B12C19E}"/>
              </a:ext>
            </a:extLst>
          </p:cNvPr>
          <p:cNvSpPr txBox="1"/>
          <p:nvPr/>
        </p:nvSpPr>
        <p:spPr>
          <a:xfrm>
            <a:off x="4953146" y="316998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ウェブアプリケーション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AA4D20-BEB2-C749-A5BF-A4B4909864E6}"/>
              </a:ext>
            </a:extLst>
          </p:cNvPr>
          <p:cNvSpPr txBox="1"/>
          <p:nvPr/>
        </p:nvSpPr>
        <p:spPr>
          <a:xfrm>
            <a:off x="8733368" y="2386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&lt;</a:t>
            </a:r>
            <a:r>
              <a:rPr kumimoji="1" lang="ja-JP" altLang="en-US"/>
              <a:t>結果閲覧</a:t>
            </a:r>
            <a:r>
              <a:rPr kumimoji="1" lang="en-US" altLang="ja-JP" dirty="0"/>
              <a:t>&gt;</a:t>
            </a:r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0C203B-B561-B84E-9669-1BCA656E122E}"/>
              </a:ext>
            </a:extLst>
          </p:cNvPr>
          <p:cNvCxnSpPr>
            <a:cxnSpLocks/>
          </p:cNvCxnSpPr>
          <p:nvPr/>
        </p:nvCxnSpPr>
        <p:spPr>
          <a:xfrm>
            <a:off x="3255661" y="3495489"/>
            <a:ext cx="2268000" cy="51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FDDF3E37-15D6-9C44-9F5A-D993FBD3EA21}"/>
              </a:ext>
            </a:extLst>
          </p:cNvPr>
          <p:cNvCxnSpPr>
            <a:cxnSpLocks/>
          </p:cNvCxnSpPr>
          <p:nvPr/>
        </p:nvCxnSpPr>
        <p:spPr>
          <a:xfrm flipV="1">
            <a:off x="3335773" y="4242117"/>
            <a:ext cx="2153452" cy="606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D93005-628D-674E-9C73-0058BE05034A}"/>
              </a:ext>
            </a:extLst>
          </p:cNvPr>
          <p:cNvSpPr txBox="1"/>
          <p:nvPr/>
        </p:nvSpPr>
        <p:spPr>
          <a:xfrm>
            <a:off x="3266577" y="4922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A15D53-96FD-5644-9415-882DBC23A066}"/>
              </a:ext>
            </a:extLst>
          </p:cNvPr>
          <p:cNvSpPr txBox="1"/>
          <p:nvPr/>
        </p:nvSpPr>
        <p:spPr>
          <a:xfrm>
            <a:off x="3227096" y="3097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結果登録</a:t>
            </a:r>
            <a:endParaRPr kumimoji="1" lang="ja-JP" altLang="en-US"/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E6395D38-2E43-3D40-A199-4DEE875D279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257225" y="4149920"/>
            <a:ext cx="2232000" cy="575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AB6B1E4B-491E-B249-85D9-80036B8CCB83}"/>
              </a:ext>
            </a:extLst>
          </p:cNvPr>
          <p:cNvCxnSpPr>
            <a:cxnSpLocks/>
          </p:cNvCxnSpPr>
          <p:nvPr/>
        </p:nvCxnSpPr>
        <p:spPr>
          <a:xfrm flipH="1" flipV="1">
            <a:off x="3266577" y="3603194"/>
            <a:ext cx="2206048" cy="46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A91DEA-376A-BF4A-9D6F-7F66B675F224}"/>
              </a:ext>
            </a:extLst>
          </p:cNvPr>
          <p:cNvSpPr txBox="1"/>
          <p:nvPr/>
        </p:nvSpPr>
        <p:spPr>
          <a:xfrm>
            <a:off x="3357416" y="384479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モジュール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>
                <a:solidFill>
                  <a:srgbClr val="FF0000"/>
                </a:solidFill>
              </a:rPr>
              <a:t>情報取得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DF6F7115-05CC-7C46-9550-518DC449A4ED}"/>
              </a:ext>
            </a:extLst>
          </p:cNvPr>
          <p:cNvCxnSpPr>
            <a:cxnSpLocks/>
          </p:cNvCxnSpPr>
          <p:nvPr/>
        </p:nvCxnSpPr>
        <p:spPr>
          <a:xfrm>
            <a:off x="5837086" y="3603194"/>
            <a:ext cx="0" cy="2883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24F5B15-95DA-F341-89F5-A73BDEA8D886}"/>
              </a:ext>
            </a:extLst>
          </p:cNvPr>
          <p:cNvSpPr txBox="1"/>
          <p:nvPr/>
        </p:nvSpPr>
        <p:spPr>
          <a:xfrm>
            <a:off x="5815376" y="3581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A1252AFF-3A1B-7240-93CC-720AF2AD8B6C}"/>
              </a:ext>
            </a:extLst>
          </p:cNvPr>
          <p:cNvSpPr txBox="1"/>
          <p:nvPr/>
        </p:nvSpPr>
        <p:spPr>
          <a:xfrm>
            <a:off x="7855661" y="30489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</a:t>
            </a:r>
          </a:p>
        </p:txBody>
      </p: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FA6BF6CD-DB78-0A48-8432-F9D773E5D439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76969" y="3354654"/>
            <a:ext cx="9981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AE2A447-9755-6D41-B08D-8A9AE0BEE8A7}"/>
              </a:ext>
            </a:extLst>
          </p:cNvPr>
          <p:cNvCxnSpPr>
            <a:cxnSpLocks/>
          </p:cNvCxnSpPr>
          <p:nvPr/>
        </p:nvCxnSpPr>
        <p:spPr>
          <a:xfrm flipV="1">
            <a:off x="7240555" y="1307786"/>
            <a:ext cx="1" cy="1833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9EE81B-B294-A34B-A58F-D903D1022E45}"/>
              </a:ext>
            </a:extLst>
          </p:cNvPr>
          <p:cNvSpPr txBox="1"/>
          <p:nvPr/>
        </p:nvSpPr>
        <p:spPr>
          <a:xfrm>
            <a:off x="6232849" y="1791280"/>
            <a:ext cx="20313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データ同期ツール</a:t>
            </a:r>
          </a:p>
        </p:txBody>
      </p:sp>
      <p:pic>
        <p:nvPicPr>
          <p:cNvPr id="161" name="図 160">
            <a:extLst>
              <a:ext uri="{FF2B5EF4-FFF2-40B4-BE49-F238E27FC236}">
                <a16:creationId xmlns:a16="http://schemas.microsoft.com/office/drawing/2014/main" id="{47584ED1-6333-EE4C-9367-8D6F949EE1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6023" y="2287803"/>
            <a:ext cx="1186461" cy="85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3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F109E05-4500-994A-A8E7-A8EE2DE500CA}"/>
              </a:ext>
            </a:extLst>
          </p:cNvPr>
          <p:cNvSpPr txBox="1"/>
          <p:nvPr/>
        </p:nvSpPr>
        <p:spPr>
          <a:xfrm>
            <a:off x="1410538" y="1021976"/>
            <a:ext cx="900759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２</a:t>
            </a:r>
            <a:r>
              <a:rPr kumimoji="1" lang="ja-JP" altLang="en-US" sz="34400" b="1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88758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0419FE"/>
          </a:solidFill>
          <a:ln>
            <a:solidFill>
              <a:srgbClr val="0E0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P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17D080CE-5BFD-DA4C-A6B6-C27A4E2ED32F}"/>
              </a:ext>
            </a:extLst>
          </p:cNvPr>
          <p:cNvSpPr txBox="1"/>
          <p:nvPr/>
        </p:nvSpPr>
        <p:spPr>
          <a:xfrm>
            <a:off x="4291422" y="21462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電子</a:t>
            </a:r>
            <a:endParaRPr kumimoji="1" lang="ja-JP" altLang="en-US" sz="3600" b="1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EA17D5BB-0547-2040-93E1-17488C4A0D68}"/>
              </a:ext>
            </a:extLst>
          </p:cNvPr>
          <p:cNvSpPr>
            <a:spLocks noChangeAspect="1"/>
          </p:cNvSpPr>
          <p:nvPr/>
        </p:nvSpPr>
        <p:spPr>
          <a:xfrm>
            <a:off x="4291422" y="271109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2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B548DB1-3324-9940-AB6C-91015155DEBE}"/>
              </a:ext>
            </a:extLst>
          </p:cNvPr>
          <p:cNvGrpSpPr/>
          <p:nvPr/>
        </p:nvGrpSpPr>
        <p:grpSpPr>
          <a:xfrm>
            <a:off x="-1021300" y="2979704"/>
            <a:ext cx="1958342" cy="900000"/>
            <a:chOff x="5368469" y="2473089"/>
            <a:chExt cx="1958342" cy="900000"/>
          </a:xfrm>
        </p:grpSpPr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1D6FE829-964D-674E-9940-CBC74C66FA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68C58ECB-46FC-9044-8E8C-A93D07714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85C3733E-1268-0C48-BB22-3D66B54C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CF52989-300E-A143-9CAE-F818DCAA63B9}"/>
              </a:ext>
            </a:extLst>
          </p:cNvPr>
          <p:cNvGrpSpPr/>
          <p:nvPr/>
        </p:nvGrpSpPr>
        <p:grpSpPr>
          <a:xfrm>
            <a:off x="-1021300" y="5100049"/>
            <a:ext cx="1958342" cy="900000"/>
            <a:chOff x="5368469" y="2473089"/>
            <a:chExt cx="1958342" cy="900000"/>
          </a:xfrm>
        </p:grpSpPr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75A51298-2801-D84E-8179-4AF738791EC4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id="{CECC233E-70D4-C148-80C1-5C83F689B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77039496-2C25-6D45-8C6F-F39C7FD8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20E357DF-A333-B748-BFEF-1250AA7A8F45}"/>
              </a:ext>
            </a:extLst>
          </p:cNvPr>
          <p:cNvGrpSpPr/>
          <p:nvPr/>
        </p:nvGrpSpPr>
        <p:grpSpPr>
          <a:xfrm>
            <a:off x="-1021300" y="721083"/>
            <a:ext cx="1958342" cy="900000"/>
            <a:chOff x="5368469" y="2473089"/>
            <a:chExt cx="1958342" cy="900000"/>
          </a:xfrm>
        </p:grpSpPr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7E73A713-6A72-6D44-AC31-6D843ECBB34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5ECE685B-9677-ED47-8395-9FB16D3C9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id="{7438313C-7F02-D840-A497-CEF8B2CD0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60462B84-F408-424D-8F71-870E8D9AF9AF}"/>
              </a:ext>
            </a:extLst>
          </p:cNvPr>
          <p:cNvGrpSpPr/>
          <p:nvPr/>
        </p:nvGrpSpPr>
        <p:grpSpPr>
          <a:xfrm>
            <a:off x="6274713" y="2968601"/>
            <a:ext cx="1958342" cy="900000"/>
            <a:chOff x="5368469" y="2473089"/>
            <a:chExt cx="1958342" cy="900000"/>
          </a:xfrm>
        </p:grpSpPr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id="{0A7F25CD-5A8A-5546-ABB8-EA479BF8F40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67B27235-2AAF-2549-A8A7-CD5FB7BA1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id="{EAE05263-974A-F947-B9A7-B9942DEF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CA88724A-D85E-CA40-AD76-0C79F8125EB7}"/>
              </a:ext>
            </a:extLst>
          </p:cNvPr>
          <p:cNvGrpSpPr/>
          <p:nvPr/>
        </p:nvGrpSpPr>
        <p:grpSpPr>
          <a:xfrm>
            <a:off x="6274713" y="5088946"/>
            <a:ext cx="1958342" cy="900000"/>
            <a:chOff x="5368469" y="2473089"/>
            <a:chExt cx="1958342" cy="900000"/>
          </a:xfrm>
        </p:grpSpPr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id="{3544254C-A454-4048-9202-B3913269BEC6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id="{EA678BF0-F800-6143-B7E1-99C5502A7E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9A3F8E07-7A2C-1C47-9BCB-DE768A270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FA5D2E3-FD66-EB44-B376-E07DDAAD97EE}"/>
              </a:ext>
            </a:extLst>
          </p:cNvPr>
          <p:cNvGrpSpPr/>
          <p:nvPr/>
        </p:nvGrpSpPr>
        <p:grpSpPr>
          <a:xfrm>
            <a:off x="6274713" y="709980"/>
            <a:ext cx="1958342" cy="900000"/>
            <a:chOff x="5368469" y="2473089"/>
            <a:chExt cx="1958342" cy="900000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26B2A1F1-75E1-6348-82D2-05AE3226DA3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70097CCE-B729-BD4D-9C37-F2A4D34C1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907431FF-FF16-774E-B251-C6A380AD0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7960D8E-9165-6844-9CB1-AFF0F8D7CED9}"/>
              </a:ext>
            </a:extLst>
          </p:cNvPr>
          <p:cNvGrpSpPr/>
          <p:nvPr/>
        </p:nvGrpSpPr>
        <p:grpSpPr>
          <a:xfrm rot="5400000">
            <a:off x="291402" y="-437719"/>
            <a:ext cx="1958342" cy="900000"/>
            <a:chOff x="5368469" y="2473089"/>
            <a:chExt cx="1958342" cy="900000"/>
          </a:xfrm>
        </p:grpSpPr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F8DE3BE8-42F3-E549-AAEF-2861FFFB149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1E081B36-5DA5-5D46-ADBF-A3D2732F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ED2135D-7318-3F43-875D-F4702FFC8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49B5F30-C23C-6641-84A0-B0B7C1FBE539}"/>
              </a:ext>
            </a:extLst>
          </p:cNvPr>
          <p:cNvGrpSpPr/>
          <p:nvPr/>
        </p:nvGrpSpPr>
        <p:grpSpPr>
          <a:xfrm rot="5400000">
            <a:off x="5029673" y="-479777"/>
            <a:ext cx="1958342" cy="900000"/>
            <a:chOff x="5368469" y="2473089"/>
            <a:chExt cx="1958342" cy="900000"/>
          </a:xfrm>
        </p:grpSpPr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ED3F039B-3165-0043-A0E1-8FB0C13114B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24E7897B-B6A2-2144-A0DA-D4104916A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6BD33B30-F34A-0946-B18E-6E019960B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2CB13C-42FE-3342-937E-DA93D644966F}"/>
              </a:ext>
            </a:extLst>
          </p:cNvPr>
          <p:cNvGrpSpPr/>
          <p:nvPr/>
        </p:nvGrpSpPr>
        <p:grpSpPr>
          <a:xfrm rot="5400000">
            <a:off x="2627711" y="-434155"/>
            <a:ext cx="1958342" cy="900000"/>
            <a:chOff x="5368469" y="2473089"/>
            <a:chExt cx="1958342" cy="900000"/>
          </a:xfrm>
        </p:grpSpPr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96DFED1C-DDA0-E74A-A966-6E1A583FD923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D756035-3405-C24F-84D4-205B266D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id="{1DEF5FFE-D62E-D74F-A4FD-277B19F4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0E3BCBD-7D6A-BC42-8224-4A7AF09C4A58}"/>
              </a:ext>
            </a:extLst>
          </p:cNvPr>
          <p:cNvGrpSpPr/>
          <p:nvPr/>
        </p:nvGrpSpPr>
        <p:grpSpPr>
          <a:xfrm rot="5400000">
            <a:off x="319683" y="6302288"/>
            <a:ext cx="1958342" cy="900000"/>
            <a:chOff x="5368469" y="2473089"/>
            <a:chExt cx="1958342" cy="900000"/>
          </a:xfrm>
        </p:grpSpPr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id="{9A1E8F1B-2F2B-9046-B4D1-532F5DD386A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id="{0767C6D0-422F-EC4A-B2F4-6C55AD02F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31247854-081C-2542-9610-DEF48351D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79FD7EA-0EB7-FC47-91BF-0C6A8775CBE9}"/>
              </a:ext>
            </a:extLst>
          </p:cNvPr>
          <p:cNvGrpSpPr/>
          <p:nvPr/>
        </p:nvGrpSpPr>
        <p:grpSpPr>
          <a:xfrm rot="5400000">
            <a:off x="5057954" y="6260230"/>
            <a:ext cx="1958342" cy="900000"/>
            <a:chOff x="5368469" y="2473089"/>
            <a:chExt cx="1958342" cy="900000"/>
          </a:xfrm>
        </p:grpSpPr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81D3E1C7-4D28-694B-A8B8-4A2AFFD92F0A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B82261B0-AC1E-B444-ACE3-BFF677B5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9F32D7AD-F30E-8E48-9308-5DE397016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747279F2-28EE-204B-B054-E7F884FF3D45}"/>
              </a:ext>
            </a:extLst>
          </p:cNvPr>
          <p:cNvGrpSpPr/>
          <p:nvPr/>
        </p:nvGrpSpPr>
        <p:grpSpPr>
          <a:xfrm rot="5400000">
            <a:off x="2655992" y="6305852"/>
            <a:ext cx="1958342" cy="900000"/>
            <a:chOff x="5368469" y="2473089"/>
            <a:chExt cx="1958342" cy="900000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C46DCE9D-76BD-924D-B255-C72F6CA36F2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27DF6C5C-3EFF-3C41-8F11-6707D4A89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90C47EF5-D91F-CC4F-ABEB-3A4023F44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9CB2EBEA-A0C6-BE4A-A38C-A331C149CAA3}"/>
              </a:ext>
            </a:extLst>
          </p:cNvPr>
          <p:cNvGrpSpPr/>
          <p:nvPr/>
        </p:nvGrpSpPr>
        <p:grpSpPr>
          <a:xfrm rot="5400000">
            <a:off x="319683" y="1903384"/>
            <a:ext cx="1958342" cy="900000"/>
            <a:chOff x="5368469" y="2473089"/>
            <a:chExt cx="1958342" cy="900000"/>
          </a:xfrm>
        </p:grpSpPr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id="{8F2DC9A0-667B-9545-817B-7FDB54D8F449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id="{592E8F4D-CC31-F445-812C-AC7619F36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2E13CC34-705D-6040-BBE6-54EC8024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6C780681-5C26-2E48-A851-25F3438C3CE5}"/>
              </a:ext>
            </a:extLst>
          </p:cNvPr>
          <p:cNvGrpSpPr/>
          <p:nvPr/>
        </p:nvGrpSpPr>
        <p:grpSpPr>
          <a:xfrm rot="5400000">
            <a:off x="320431" y="4077435"/>
            <a:ext cx="1958342" cy="900000"/>
            <a:chOff x="5368469" y="2473089"/>
            <a:chExt cx="1958342" cy="900000"/>
          </a:xfrm>
        </p:grpSpPr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0F553ED5-5257-AE42-BEB7-1910E617F51F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43F3B3AC-1B32-EE43-85E2-37A753708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id="{E103B668-DB30-374C-8A4E-30C81E73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34B26C96-F5C6-674D-9877-D00E6DAA01EA}"/>
              </a:ext>
            </a:extLst>
          </p:cNvPr>
          <p:cNvGrpSpPr/>
          <p:nvPr/>
        </p:nvGrpSpPr>
        <p:grpSpPr>
          <a:xfrm rot="5400000">
            <a:off x="5057954" y="1861326"/>
            <a:ext cx="1958342" cy="900000"/>
            <a:chOff x="5368469" y="2473089"/>
            <a:chExt cx="1958342" cy="900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6655A5E9-0094-E04F-B1D8-CF9F986631B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38AF3DDA-C149-2244-8568-71C1EB45A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F687323A-F12C-7F45-91FB-A464EFCA1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70A1341-37B8-E54A-B656-29B6707E69BC}"/>
              </a:ext>
            </a:extLst>
          </p:cNvPr>
          <p:cNvGrpSpPr/>
          <p:nvPr/>
        </p:nvGrpSpPr>
        <p:grpSpPr>
          <a:xfrm rot="5400000">
            <a:off x="5058702" y="4035377"/>
            <a:ext cx="1958342" cy="900000"/>
            <a:chOff x="5368469" y="2473089"/>
            <a:chExt cx="1958342" cy="900000"/>
          </a:xfrm>
        </p:grpSpPr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D614E84E-FFC6-754E-AABF-9BFE63AF3FA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E6A7BC8B-8929-A249-8D66-2276ECAC3C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4117640-AB6E-654C-94C4-E14A7194A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89FCEEC-FD18-3B43-ABE5-207E25359A89}"/>
              </a:ext>
            </a:extLst>
          </p:cNvPr>
          <p:cNvGrpSpPr/>
          <p:nvPr/>
        </p:nvGrpSpPr>
        <p:grpSpPr>
          <a:xfrm rot="5400000">
            <a:off x="2655992" y="1906948"/>
            <a:ext cx="1958342" cy="900000"/>
            <a:chOff x="5368469" y="2473089"/>
            <a:chExt cx="1958342" cy="900000"/>
          </a:xfrm>
        </p:grpSpPr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id="{9B296BCB-048C-FF45-91D7-D3FDF1AA0DFC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id="{645DF90D-9015-3040-BE55-787DD3BCD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id="{333287A2-69EA-264C-9812-113322941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451C55-2D0C-F34E-98D6-4C7862F18F5E}"/>
              </a:ext>
            </a:extLst>
          </p:cNvPr>
          <p:cNvGrpSpPr/>
          <p:nvPr/>
        </p:nvGrpSpPr>
        <p:grpSpPr>
          <a:xfrm rot="5400000">
            <a:off x="2656740" y="4080999"/>
            <a:ext cx="1958342" cy="900000"/>
            <a:chOff x="5368469" y="2473089"/>
            <a:chExt cx="1958342" cy="900000"/>
          </a:xfrm>
        </p:grpSpPr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id="{938E7EC9-5BC6-274B-A524-4328D2051E12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id="{EBA844C3-EB60-A041-9C01-74CEFD93E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F2EA914D-AC7C-F742-A45B-7DF51B3139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4E39AC-9104-D345-B1D1-5D90BF8520CB}"/>
              </a:ext>
            </a:extLst>
          </p:cNvPr>
          <p:cNvGrpSpPr/>
          <p:nvPr/>
        </p:nvGrpSpPr>
        <p:grpSpPr>
          <a:xfrm>
            <a:off x="1444437" y="2988479"/>
            <a:ext cx="1958342" cy="900000"/>
            <a:chOff x="5368469" y="2473089"/>
            <a:chExt cx="1958342" cy="90000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535D89CB-C3B1-2E42-8D2F-FB365623DC1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8020DB87-89B2-7F42-AEFA-7496AC29C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2D94E5E9-41E4-AF42-89D9-9B059F97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1A29E-4CF9-904A-8AF9-7BF28E231F92}"/>
              </a:ext>
            </a:extLst>
          </p:cNvPr>
          <p:cNvGrpSpPr/>
          <p:nvPr/>
        </p:nvGrpSpPr>
        <p:grpSpPr>
          <a:xfrm>
            <a:off x="3857721" y="2970045"/>
            <a:ext cx="1958342" cy="900000"/>
            <a:chOff x="5368469" y="2473089"/>
            <a:chExt cx="1958342" cy="9000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074ACC9-B91C-0A4D-B12F-85E804FE578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31A1A70-9A72-F349-AE0E-2EFB19CBE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937E7CB1-8325-B24D-A753-BF453341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>
            <a:extLst>
              <a:ext uri="{FF2B5EF4-FFF2-40B4-BE49-F238E27FC236}">
                <a16:creationId xmlns:a16="http://schemas.microsoft.com/office/drawing/2014/main" id="{6467341D-0D7D-5542-9511-D69EFE666E57}"/>
              </a:ext>
            </a:extLst>
          </p:cNvPr>
          <p:cNvSpPr>
            <a:spLocks noChangeAspect="1"/>
          </p:cNvSpPr>
          <p:nvPr/>
        </p:nvSpPr>
        <p:spPr>
          <a:xfrm>
            <a:off x="3088148" y="2890532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CF08E7-F46E-7B42-BD1F-11333C3020C9}"/>
              </a:ext>
            </a:extLst>
          </p:cNvPr>
          <p:cNvSpPr txBox="1"/>
          <p:nvPr/>
        </p:nvSpPr>
        <p:spPr>
          <a:xfrm>
            <a:off x="3367142" y="3120409"/>
            <a:ext cx="567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B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BF6E823-89FD-354A-A73E-F8AD9B7410FB}"/>
              </a:ext>
            </a:extLst>
          </p:cNvPr>
          <p:cNvSpPr>
            <a:spLocks noChangeAspect="1"/>
          </p:cNvSpPr>
          <p:nvPr/>
        </p:nvSpPr>
        <p:spPr>
          <a:xfrm>
            <a:off x="5471589" y="289053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A0343-5D4B-8745-A9B1-0160190257F3}"/>
              </a:ext>
            </a:extLst>
          </p:cNvPr>
          <p:cNvSpPr txBox="1"/>
          <p:nvPr/>
        </p:nvSpPr>
        <p:spPr>
          <a:xfrm>
            <a:off x="5696795" y="309351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F53864E-5B37-E044-8718-BD907CF334EB}"/>
              </a:ext>
            </a:extLst>
          </p:cNvPr>
          <p:cNvSpPr>
            <a:spLocks noChangeAspect="1"/>
          </p:cNvSpPr>
          <p:nvPr/>
        </p:nvSpPr>
        <p:spPr>
          <a:xfrm>
            <a:off x="727827" y="2885412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F6039E-6862-9948-8AFF-69D098D6C19E}"/>
              </a:ext>
            </a:extLst>
          </p:cNvPr>
          <p:cNvSpPr txBox="1"/>
          <p:nvPr/>
        </p:nvSpPr>
        <p:spPr>
          <a:xfrm>
            <a:off x="953033" y="3088395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86DB58A0-A07E-924A-9B16-DF2D08054CB5}"/>
              </a:ext>
            </a:extLst>
          </p:cNvPr>
          <p:cNvGrpSpPr/>
          <p:nvPr/>
        </p:nvGrpSpPr>
        <p:grpSpPr>
          <a:xfrm>
            <a:off x="1444437" y="5108824"/>
            <a:ext cx="1958342" cy="900000"/>
            <a:chOff x="5368469" y="2473089"/>
            <a:chExt cx="1958342" cy="900000"/>
          </a:xfrm>
        </p:grpSpPr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ED4C621-58EA-DF47-BCD3-08D632436945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1BDF7247-4B99-4443-8FFA-102CF208E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1A5AF7D9-B2E8-D442-B7D6-E84EDADD8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1A6C070-06D1-3C44-BA4A-F54BFAC0E100}"/>
              </a:ext>
            </a:extLst>
          </p:cNvPr>
          <p:cNvGrpSpPr/>
          <p:nvPr/>
        </p:nvGrpSpPr>
        <p:grpSpPr>
          <a:xfrm>
            <a:off x="3857721" y="5090390"/>
            <a:ext cx="1958342" cy="900000"/>
            <a:chOff x="5368469" y="2473089"/>
            <a:chExt cx="1958342" cy="900000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B234BDA-1A48-E346-A745-0DCB1FA95F88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2A54B43-10E8-DD40-AE47-7EE140B75A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FA9B89F6-4DF4-7B44-B04E-7D8EA5A52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EED644C1-DE19-9246-91B2-A89EFC18C8CC}"/>
              </a:ext>
            </a:extLst>
          </p:cNvPr>
          <p:cNvSpPr>
            <a:spLocks noChangeAspect="1"/>
          </p:cNvSpPr>
          <p:nvPr/>
        </p:nvSpPr>
        <p:spPr>
          <a:xfrm>
            <a:off x="3088148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2418795-501C-104A-BE48-8EA2D0B3F5CA}"/>
              </a:ext>
            </a:extLst>
          </p:cNvPr>
          <p:cNvSpPr txBox="1"/>
          <p:nvPr/>
        </p:nvSpPr>
        <p:spPr>
          <a:xfrm>
            <a:off x="3307508" y="524075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0F624BF1-F79A-EF43-8FB7-0B82596578BB}"/>
              </a:ext>
            </a:extLst>
          </p:cNvPr>
          <p:cNvSpPr>
            <a:spLocks noChangeAspect="1"/>
          </p:cNvSpPr>
          <p:nvPr/>
        </p:nvSpPr>
        <p:spPr>
          <a:xfrm>
            <a:off x="5471589" y="501087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FD989E8-797A-8C42-988A-40C2B1072ABD}"/>
              </a:ext>
            </a:extLst>
          </p:cNvPr>
          <p:cNvSpPr txBox="1"/>
          <p:nvPr/>
        </p:nvSpPr>
        <p:spPr>
          <a:xfrm>
            <a:off x="5696795" y="521386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C1129CD-18C5-4C4A-AF51-C09574E2B3D4}"/>
              </a:ext>
            </a:extLst>
          </p:cNvPr>
          <p:cNvSpPr>
            <a:spLocks noChangeAspect="1"/>
          </p:cNvSpPr>
          <p:nvPr/>
        </p:nvSpPr>
        <p:spPr>
          <a:xfrm>
            <a:off x="727827" y="5005757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541E739-4834-4948-AF86-651A90B811A8}"/>
              </a:ext>
            </a:extLst>
          </p:cNvPr>
          <p:cNvSpPr txBox="1"/>
          <p:nvPr/>
        </p:nvSpPr>
        <p:spPr>
          <a:xfrm>
            <a:off x="953033" y="520874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E8E45B9D-E686-8E40-A038-4A11F4E3F013}"/>
              </a:ext>
            </a:extLst>
          </p:cNvPr>
          <p:cNvGrpSpPr/>
          <p:nvPr/>
        </p:nvGrpSpPr>
        <p:grpSpPr>
          <a:xfrm>
            <a:off x="1444437" y="729858"/>
            <a:ext cx="1958342" cy="900000"/>
            <a:chOff x="5368469" y="2473089"/>
            <a:chExt cx="1958342" cy="900000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8B46CB9C-A6AA-7B48-B0C7-19EAAD3DFF5B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AEA87B4-8BE0-2E44-823E-1E8DAB629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E7A1FFC1-4E96-2841-A348-4D6A403BB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A450770-8610-1248-AF8F-BB40588BF60D}"/>
              </a:ext>
            </a:extLst>
          </p:cNvPr>
          <p:cNvGrpSpPr/>
          <p:nvPr/>
        </p:nvGrpSpPr>
        <p:grpSpPr>
          <a:xfrm>
            <a:off x="3857721" y="711424"/>
            <a:ext cx="1958342" cy="900000"/>
            <a:chOff x="5368469" y="2473089"/>
            <a:chExt cx="1958342" cy="900000"/>
          </a:xfrm>
        </p:grpSpPr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E932B37E-577A-9F4F-8013-0BE3694B1830}"/>
                </a:ext>
              </a:extLst>
            </p:cNvPr>
            <p:cNvSpPr/>
            <p:nvPr/>
          </p:nvSpPr>
          <p:spPr>
            <a:xfrm>
              <a:off x="5368469" y="2473089"/>
              <a:ext cx="1958342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A02B113-A65F-3342-BF07-CCEB849DE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6118" y="261833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6AAE001-C61F-A440-B44D-68E4A65E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7093" y="30747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18FC5F-1D5D-6A49-8707-FCB18CB06D4F}"/>
              </a:ext>
            </a:extLst>
          </p:cNvPr>
          <p:cNvSpPr>
            <a:spLocks noChangeAspect="1"/>
          </p:cNvSpPr>
          <p:nvPr/>
        </p:nvSpPr>
        <p:spPr>
          <a:xfrm>
            <a:off x="3088148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99368C7-1085-FA40-AB80-5DE0E6CD04C7}"/>
              </a:ext>
            </a:extLst>
          </p:cNvPr>
          <p:cNvSpPr txBox="1"/>
          <p:nvPr/>
        </p:nvSpPr>
        <p:spPr>
          <a:xfrm>
            <a:off x="3307508" y="861788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1B561F8-D9A1-1D46-89AF-F2187503FD19}"/>
              </a:ext>
            </a:extLst>
          </p:cNvPr>
          <p:cNvSpPr>
            <a:spLocks noChangeAspect="1"/>
          </p:cNvSpPr>
          <p:nvPr/>
        </p:nvSpPr>
        <p:spPr>
          <a:xfrm>
            <a:off x="5471589" y="63191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CEC2B19-7453-C34E-8ADC-1264E0C786A1}"/>
              </a:ext>
            </a:extLst>
          </p:cNvPr>
          <p:cNvSpPr txBox="1"/>
          <p:nvPr/>
        </p:nvSpPr>
        <p:spPr>
          <a:xfrm>
            <a:off x="5696795" y="83489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AA65C60-62C7-7642-8E06-21BADC92644B}"/>
              </a:ext>
            </a:extLst>
          </p:cNvPr>
          <p:cNvSpPr>
            <a:spLocks noChangeAspect="1"/>
          </p:cNvSpPr>
          <p:nvPr/>
        </p:nvSpPr>
        <p:spPr>
          <a:xfrm>
            <a:off x="727827" y="626791"/>
            <a:ext cx="1080000" cy="108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E7A3071-87CA-E649-ADEA-83F3B1094991}"/>
              </a:ext>
            </a:extLst>
          </p:cNvPr>
          <p:cNvSpPr txBox="1"/>
          <p:nvPr/>
        </p:nvSpPr>
        <p:spPr>
          <a:xfrm>
            <a:off x="953033" y="829774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</a:rPr>
              <a:t>Si</a:t>
            </a:r>
            <a:endParaRPr kumimoji="1" lang="ja-JP" altLang="en-US" sz="44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15B877-F5B6-0542-B6CF-75F0B8C2234D}"/>
              </a:ext>
            </a:extLst>
          </p:cNvPr>
          <p:cNvSpPr txBox="1"/>
          <p:nvPr/>
        </p:nvSpPr>
        <p:spPr>
          <a:xfrm>
            <a:off x="4280545" y="23485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正孔</a:t>
            </a:r>
          </a:p>
        </p:txBody>
      </p:sp>
    </p:spTree>
    <p:extLst>
      <p:ext uri="{BB962C8B-B14F-4D97-AF65-F5344CB8AC3E}">
        <p14:creationId xmlns:p14="http://schemas.microsoft.com/office/powerpoint/2010/main" val="40629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D98E38-58B7-BF49-88F7-0A00CDEEEA8F}"/>
              </a:ext>
            </a:extLst>
          </p:cNvPr>
          <p:cNvSpPr/>
          <p:nvPr/>
        </p:nvSpPr>
        <p:spPr>
          <a:xfrm>
            <a:off x="1928191" y="4671391"/>
            <a:ext cx="3419061" cy="159026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>
            <a:extLst>
              <a:ext uri="{FF2B5EF4-FFF2-40B4-BE49-F238E27FC236}">
                <a16:creationId xmlns:a16="http://schemas.microsoft.com/office/drawing/2014/main" id="{FE911941-F09F-4E43-8125-84350E0ECDD9}"/>
              </a:ext>
            </a:extLst>
          </p:cNvPr>
          <p:cNvSpPr>
            <a:spLocks noChangeAspect="1"/>
          </p:cNvSpPr>
          <p:nvPr/>
        </p:nvSpPr>
        <p:spPr>
          <a:xfrm>
            <a:off x="3356586" y="482259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F1C63EAB-7F37-7F45-A8E8-FBCC733737AF}"/>
              </a:ext>
            </a:extLst>
          </p:cNvPr>
          <p:cNvSpPr>
            <a:spLocks noChangeAspect="1"/>
          </p:cNvSpPr>
          <p:nvPr/>
        </p:nvSpPr>
        <p:spPr>
          <a:xfrm>
            <a:off x="2833124" y="483584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49CC4-712F-B04C-9A0C-A9E208E7BC88}"/>
              </a:ext>
            </a:extLst>
          </p:cNvPr>
          <p:cNvSpPr txBox="1"/>
          <p:nvPr/>
        </p:nvSpPr>
        <p:spPr>
          <a:xfrm>
            <a:off x="1948069" y="57384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価電子帯</a:t>
            </a: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57C9D37-59D7-7A42-AA60-EEE7785C1807}"/>
              </a:ext>
            </a:extLst>
          </p:cNvPr>
          <p:cNvSpPr>
            <a:spLocks noChangeAspect="1"/>
          </p:cNvSpPr>
          <p:nvPr/>
        </p:nvSpPr>
        <p:spPr>
          <a:xfrm>
            <a:off x="3846917" y="4835844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82CB3DE3-2B22-2741-80DD-0B0A3757229B}"/>
              </a:ext>
            </a:extLst>
          </p:cNvPr>
          <p:cNvSpPr>
            <a:spLocks noChangeAspect="1"/>
          </p:cNvSpPr>
          <p:nvPr/>
        </p:nvSpPr>
        <p:spPr>
          <a:xfrm>
            <a:off x="4337248" y="48292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2238176-1120-A746-90F0-1FF713844E6B}"/>
              </a:ext>
            </a:extLst>
          </p:cNvPr>
          <p:cNvCxnSpPr/>
          <p:nvPr/>
        </p:nvCxnSpPr>
        <p:spPr>
          <a:xfrm>
            <a:off x="1948069" y="4194313"/>
            <a:ext cx="3399183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EE0000-736A-B946-B672-04CB66466E8C}"/>
              </a:ext>
            </a:extLst>
          </p:cNvPr>
          <p:cNvSpPr txBox="1"/>
          <p:nvPr/>
        </p:nvSpPr>
        <p:spPr>
          <a:xfrm>
            <a:off x="0" y="368309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アクセプター準位</a:t>
            </a: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7913EF8A-3432-4C48-B61E-213667FB3797}"/>
              </a:ext>
            </a:extLst>
          </p:cNvPr>
          <p:cNvSpPr>
            <a:spLocks noChangeAspect="1"/>
          </p:cNvSpPr>
          <p:nvPr/>
        </p:nvSpPr>
        <p:spPr>
          <a:xfrm>
            <a:off x="4337247" y="411359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4">
            <a:extLst>
              <a:ext uri="{FF2B5EF4-FFF2-40B4-BE49-F238E27FC236}">
                <a16:creationId xmlns:a16="http://schemas.microsoft.com/office/drawing/2014/main" id="{384F8228-E4A5-0140-BD00-37FDCF904F50}"/>
              </a:ext>
            </a:extLst>
          </p:cNvPr>
          <p:cNvSpPr/>
          <p:nvPr/>
        </p:nvSpPr>
        <p:spPr>
          <a:xfrm rot="18112794">
            <a:off x="4332236" y="4449247"/>
            <a:ext cx="360000" cy="2160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840" h="653094">
                <a:moveTo>
                  <a:pt x="0" y="528639"/>
                </a:moveTo>
                <a:cubicBezTo>
                  <a:pt x="625123" y="382140"/>
                  <a:pt x="671168" y="330468"/>
                  <a:pt x="762120" y="259707"/>
                </a:cubicBezTo>
                <a:lnTo>
                  <a:pt x="577878" y="66283"/>
                </a:lnTo>
                <a:lnTo>
                  <a:pt x="1352840" y="0"/>
                </a:lnTo>
                <a:lnTo>
                  <a:pt x="1112594" y="653094"/>
                </a:lnTo>
                <a:lnTo>
                  <a:pt x="951049" y="497871"/>
                </a:lnTo>
                <a:cubicBezTo>
                  <a:pt x="954590" y="485173"/>
                  <a:pt x="742885" y="717910"/>
                  <a:pt x="0" y="528639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6" name="円/楕円 135">
            <a:extLst>
              <a:ext uri="{FF2B5EF4-FFF2-40B4-BE49-F238E27FC236}">
                <a16:creationId xmlns:a16="http://schemas.microsoft.com/office/drawing/2014/main" id="{4538BFCA-D315-0C46-AD03-8739A1F90F94}"/>
              </a:ext>
            </a:extLst>
          </p:cNvPr>
          <p:cNvSpPr>
            <a:spLocks noChangeAspect="1"/>
          </p:cNvSpPr>
          <p:nvPr/>
        </p:nvSpPr>
        <p:spPr>
          <a:xfrm>
            <a:off x="5801615" y="60948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>
            <a:extLst>
              <a:ext uri="{FF2B5EF4-FFF2-40B4-BE49-F238E27FC236}">
                <a16:creationId xmlns:a16="http://schemas.microsoft.com/office/drawing/2014/main" id="{CE3F228E-F0B7-8741-B744-E1D68D5CC066}"/>
              </a:ext>
            </a:extLst>
          </p:cNvPr>
          <p:cNvSpPr>
            <a:spLocks noChangeAspect="1"/>
          </p:cNvSpPr>
          <p:nvPr/>
        </p:nvSpPr>
        <p:spPr>
          <a:xfrm>
            <a:off x="5801614" y="5538211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ED00980-6CDA-C041-9884-0490D7909048}"/>
              </a:ext>
            </a:extLst>
          </p:cNvPr>
          <p:cNvSpPr txBox="1"/>
          <p:nvPr/>
        </p:nvSpPr>
        <p:spPr>
          <a:xfrm>
            <a:off x="6098044" y="5386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電子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610C398-81F5-AA48-9DCF-CC1783629396}"/>
              </a:ext>
            </a:extLst>
          </p:cNvPr>
          <p:cNvSpPr txBox="1"/>
          <p:nvPr/>
        </p:nvSpPr>
        <p:spPr>
          <a:xfrm>
            <a:off x="6098044" y="59336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正孔</a:t>
            </a:r>
            <a:endParaRPr kumimoji="1" lang="ja-JP" altLang="en-US" sz="2800" b="1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E318EDB-CFB8-0F4D-BDA5-558707C17523}"/>
              </a:ext>
            </a:extLst>
          </p:cNvPr>
          <p:cNvSpPr/>
          <p:nvPr/>
        </p:nvSpPr>
        <p:spPr>
          <a:xfrm>
            <a:off x="1928190" y="986842"/>
            <a:ext cx="3419061" cy="1590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23845BB-E5C9-B947-A0F9-E251EBB0F1BA}"/>
              </a:ext>
            </a:extLst>
          </p:cNvPr>
          <p:cNvSpPr txBox="1"/>
          <p:nvPr/>
        </p:nvSpPr>
        <p:spPr>
          <a:xfrm>
            <a:off x="1975263" y="1046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伝導帯</a:t>
            </a:r>
          </a:p>
        </p:txBody>
      </p:sp>
    </p:spTree>
    <p:extLst>
      <p:ext uri="{BB962C8B-B14F-4D97-AF65-F5344CB8AC3E}">
        <p14:creationId xmlns:p14="http://schemas.microsoft.com/office/powerpoint/2010/main" val="394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31453</TotalTime>
  <Words>1147</Words>
  <Application>Microsoft Macintosh PowerPoint</Application>
  <PresentationFormat>ワイド画面</PresentationFormat>
  <Paragraphs>364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0" baseType="lpstr">
      <vt:lpstr>Hiragino Kaku Gothic ProN W3</vt:lpstr>
      <vt:lpstr>Noto Sans PhagsPa</vt:lpstr>
      <vt:lpstr>Meiryo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121</cp:revision>
  <dcterms:created xsi:type="dcterms:W3CDTF">2021-11-26T08:15:15Z</dcterms:created>
  <dcterms:modified xsi:type="dcterms:W3CDTF">2022-01-07T05:58:21Z</dcterms:modified>
</cp:coreProperties>
</file>